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63" r:id="rId2"/>
  </p:sldIdLst>
  <p:sldSz cx="30275213" cy="21383625"/>
  <p:notesSz cx="9874250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D9D9D9"/>
    <a:srgbClr val="191966"/>
    <a:srgbClr val="FF9933"/>
    <a:srgbClr val="00808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3" autoAdjust="0"/>
    <p:restoredTop sz="96248" autoAdjust="0"/>
  </p:normalViewPr>
  <p:slideViewPr>
    <p:cSldViewPr>
      <p:cViewPr varScale="1">
        <p:scale>
          <a:sx n="36" d="100"/>
          <a:sy n="36" d="100"/>
        </p:scale>
        <p:origin x="757" y="51"/>
      </p:cViewPr>
      <p:guideLst>
        <p:guide orient="horz" pos="566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9900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660D8-599C-4A84-AC2D-85683737CC3A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13113" y="849313"/>
            <a:ext cx="3248025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87425" y="3271838"/>
            <a:ext cx="7899400" cy="2676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8313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9900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DBC15A-FBFB-42CB-983D-524F6D669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3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BC15A-FBFB-42CB-983D-524F6D669E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85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126" y="6642210"/>
            <a:ext cx="25734963" cy="45836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839" y="12117865"/>
            <a:ext cx="21191537" cy="5464545"/>
          </a:xfrm>
        </p:spPr>
        <p:txBody>
          <a:bodyPr/>
          <a:lstStyle>
            <a:lvl1pPr marL="0" indent="0" algn="ctr">
              <a:buNone/>
              <a:defRPr/>
            </a:lvl1pPr>
            <a:lvl2pPr marL="457109" indent="0" algn="ctr">
              <a:buNone/>
              <a:defRPr/>
            </a:lvl2pPr>
            <a:lvl3pPr marL="914217" indent="0" algn="ctr">
              <a:buNone/>
              <a:defRPr/>
            </a:lvl3pPr>
            <a:lvl4pPr marL="1371326" indent="0" algn="ctr">
              <a:buNone/>
              <a:defRPr/>
            </a:lvl4pPr>
            <a:lvl5pPr marL="1828434" indent="0" algn="ctr">
              <a:buNone/>
              <a:defRPr/>
            </a:lvl5pPr>
            <a:lvl6pPr marL="2285543" indent="0" algn="ctr">
              <a:buNone/>
              <a:defRPr/>
            </a:lvl6pPr>
            <a:lvl7pPr marL="2742651" indent="0" algn="ctr">
              <a:buNone/>
              <a:defRPr/>
            </a:lvl7pPr>
            <a:lvl8pPr marL="3199760" indent="0" algn="ctr">
              <a:buNone/>
              <a:defRPr/>
            </a:lvl8pPr>
            <a:lvl9pPr marL="365686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BD612AD-FC93-4469-AA3E-1799920070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3455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C43DE6-E22C-4DB9-AE53-21473130666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0794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950" y="1899815"/>
            <a:ext cx="6432550" cy="1710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1716" y="1899815"/>
            <a:ext cx="19146837" cy="1710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DB4525-8F9F-44E1-8852-4E34172696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553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98B52A-216B-48F4-A4B2-1C9D227C9D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6891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8" y="13741514"/>
            <a:ext cx="25734963" cy="4247204"/>
          </a:xfr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8" y="9062606"/>
            <a:ext cx="25734963" cy="467890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09" indent="0">
              <a:buNone/>
              <a:defRPr sz="1800"/>
            </a:lvl2pPr>
            <a:lvl3pPr marL="914217" indent="0">
              <a:buNone/>
              <a:defRPr sz="1600"/>
            </a:lvl3pPr>
            <a:lvl4pPr marL="1371326" indent="0">
              <a:buNone/>
              <a:defRPr sz="1400"/>
            </a:lvl4pPr>
            <a:lvl5pPr marL="1828434" indent="0">
              <a:buNone/>
              <a:defRPr sz="1400"/>
            </a:lvl5pPr>
            <a:lvl6pPr marL="2285543" indent="0">
              <a:buNone/>
              <a:defRPr sz="1400"/>
            </a:lvl6pPr>
            <a:lvl7pPr marL="2742651" indent="0">
              <a:buNone/>
              <a:defRPr sz="1400"/>
            </a:lvl7pPr>
            <a:lvl8pPr marL="3199760" indent="0">
              <a:buNone/>
              <a:defRPr sz="1400"/>
            </a:lvl8pPr>
            <a:lvl9pPr marL="365686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BC61E1-DF16-4EEF-A279-B0FF785F51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857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1713" y="6178762"/>
            <a:ext cx="12788900" cy="12828904"/>
          </a:xfrm>
        </p:spPr>
        <p:txBody>
          <a:bodyPr/>
          <a:lstStyle>
            <a:lvl1pPr>
              <a:defRPr sz="2799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6" y="6178762"/>
            <a:ext cx="12790487" cy="12828904"/>
          </a:xfrm>
        </p:spPr>
        <p:txBody>
          <a:bodyPr/>
          <a:lstStyle>
            <a:lvl1pPr>
              <a:defRPr sz="2799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59ABEE-3A44-44F0-914B-D94E69027E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0782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6" y="857059"/>
            <a:ext cx="27246263" cy="356314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7" y="4786834"/>
            <a:ext cx="13376275" cy="199504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7" y="6781879"/>
            <a:ext cx="13376275" cy="123194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0" y="4786834"/>
            <a:ext cx="13381038" cy="199504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0" y="6781879"/>
            <a:ext cx="13381038" cy="123194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2EB1E4-C0F9-41E7-8D4C-3BD1E7A8B6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5120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7CD16E-7529-41BB-928E-FA51D8A313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223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5848B5-686B-41BC-9D68-0567B397CB3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6230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8" y="850712"/>
            <a:ext cx="9959975" cy="362345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850712"/>
            <a:ext cx="16924338" cy="18250598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8" y="4474166"/>
            <a:ext cx="9959975" cy="14627142"/>
          </a:xfrm>
        </p:spPr>
        <p:txBody>
          <a:bodyPr/>
          <a:lstStyle>
            <a:lvl1pPr marL="0" indent="0">
              <a:buNone/>
              <a:defRPr sz="1400"/>
            </a:lvl1pPr>
            <a:lvl2pPr marL="457109" indent="0">
              <a:buNone/>
              <a:defRPr sz="1200"/>
            </a:lvl2pPr>
            <a:lvl3pPr marL="914217" indent="0">
              <a:buNone/>
              <a:defRPr sz="1000"/>
            </a:lvl3pPr>
            <a:lvl4pPr marL="1371326" indent="0">
              <a:buNone/>
              <a:defRPr sz="900"/>
            </a:lvl4pPr>
            <a:lvl5pPr marL="1828434" indent="0">
              <a:buNone/>
              <a:defRPr sz="900"/>
            </a:lvl5pPr>
            <a:lvl6pPr marL="2285543" indent="0">
              <a:buNone/>
              <a:defRPr sz="900"/>
            </a:lvl6pPr>
            <a:lvl7pPr marL="2742651" indent="0">
              <a:buNone/>
              <a:defRPr sz="900"/>
            </a:lvl7pPr>
            <a:lvl8pPr marL="3199760" indent="0">
              <a:buNone/>
              <a:defRPr sz="900"/>
            </a:lvl8pPr>
            <a:lvl9pPr marL="365686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E0FB65-D03E-4902-9C61-B36EEE56723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1662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8" y="14968379"/>
            <a:ext cx="18165763" cy="176649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8" y="1910924"/>
            <a:ext cx="18165763" cy="12830492"/>
          </a:xfrm>
        </p:spPr>
        <p:txBody>
          <a:bodyPr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8" y="16734874"/>
            <a:ext cx="18165763" cy="2510866"/>
          </a:xfrm>
        </p:spPr>
        <p:txBody>
          <a:bodyPr/>
          <a:lstStyle>
            <a:lvl1pPr marL="0" indent="0">
              <a:buNone/>
              <a:defRPr sz="1400"/>
            </a:lvl1pPr>
            <a:lvl2pPr marL="457109" indent="0">
              <a:buNone/>
              <a:defRPr sz="1200"/>
            </a:lvl2pPr>
            <a:lvl3pPr marL="914217" indent="0">
              <a:buNone/>
              <a:defRPr sz="1000"/>
            </a:lvl3pPr>
            <a:lvl4pPr marL="1371326" indent="0">
              <a:buNone/>
              <a:defRPr sz="900"/>
            </a:lvl4pPr>
            <a:lvl5pPr marL="1828434" indent="0">
              <a:buNone/>
              <a:defRPr sz="900"/>
            </a:lvl5pPr>
            <a:lvl6pPr marL="2285543" indent="0">
              <a:buNone/>
              <a:defRPr sz="900"/>
            </a:lvl6pPr>
            <a:lvl7pPr marL="2742651" indent="0">
              <a:buNone/>
              <a:defRPr sz="900"/>
            </a:lvl7pPr>
            <a:lvl8pPr marL="3199760" indent="0">
              <a:buNone/>
              <a:defRPr sz="900"/>
            </a:lvl8pPr>
            <a:lvl9pPr marL="365686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DF5412-C66A-4D8A-8E86-AB728BC0840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307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1714" y="1899816"/>
            <a:ext cx="25731787" cy="3564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71182" tIns="135592" rIns="271182" bIns="1355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1714" y="6178762"/>
            <a:ext cx="25731787" cy="12828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71182" tIns="135592" rIns="271182" bIns="1355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1713" y="19483810"/>
            <a:ext cx="6303962" cy="1422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71182" tIns="135592" rIns="271182" bIns="135592" numCol="1" anchor="t" anchorCtr="0" compatLnSpc="1">
            <a:prstTxWarp prst="textNoShape">
              <a:avLst/>
            </a:prstTxWarp>
          </a:bodyPr>
          <a:lstStyle>
            <a:lvl1pPr defTabSz="2710908">
              <a:defRPr sz="4099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2564" y="19483810"/>
            <a:ext cx="9590087" cy="1422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71182" tIns="135592" rIns="271182" bIns="135592" numCol="1" anchor="t" anchorCtr="0" compatLnSpc="1">
            <a:prstTxWarp prst="textNoShape">
              <a:avLst/>
            </a:prstTxWarp>
          </a:bodyPr>
          <a:lstStyle>
            <a:lvl1pPr algn="ctr" defTabSz="2710908">
              <a:defRPr sz="4099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9538" y="19483810"/>
            <a:ext cx="6303962" cy="1422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71182" tIns="135592" rIns="271182" bIns="135592" numCol="1" anchor="t" anchorCtr="0" compatLnSpc="1">
            <a:prstTxWarp prst="textNoShape">
              <a:avLst/>
            </a:prstTxWarp>
          </a:bodyPr>
          <a:lstStyle>
            <a:lvl1pPr algn="r" defTabSz="2710908">
              <a:defRPr sz="4099"/>
            </a:lvl1pPr>
          </a:lstStyle>
          <a:p>
            <a:fld id="{BF89EDD4-74D3-4775-90D4-56F6C150DAB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+mj-lt"/>
          <a:ea typeface="+mj-ea"/>
          <a:cs typeface="+mj-cs"/>
        </a:defRPr>
      </a:lvl1pPr>
      <a:lvl2pPr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2pPr>
      <a:lvl3pPr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3pPr>
      <a:lvl4pPr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4pPr>
      <a:lvl5pPr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5pPr>
      <a:lvl6pPr marL="457109"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6pPr>
      <a:lvl7pPr marL="914217"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7pPr>
      <a:lvl8pPr marL="1371326"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8pPr>
      <a:lvl9pPr marL="1828434" algn="ctr" defTabSz="2710908" rtl="0" eaLnBrk="0" fontAlgn="base" hangingPunct="0">
        <a:spcBef>
          <a:spcPct val="0"/>
        </a:spcBef>
        <a:spcAft>
          <a:spcPct val="0"/>
        </a:spcAft>
        <a:defRPr sz="13197">
          <a:solidFill>
            <a:schemeClr val="tx2"/>
          </a:solidFill>
          <a:latin typeface="Times New Roman" pitchFamily="18" charset="0"/>
        </a:defRPr>
      </a:lvl9pPr>
    </p:titleStyle>
    <p:bodyStyle>
      <a:lvl1pPr marL="1015797" indent="-1015797" algn="l" defTabSz="2710908" rtl="0" eaLnBrk="0" fontAlgn="base" hangingPunct="0">
        <a:spcBef>
          <a:spcPct val="20000"/>
        </a:spcBef>
        <a:spcAft>
          <a:spcPct val="0"/>
        </a:spcAft>
        <a:buChar char="•"/>
        <a:defRPr sz="9598">
          <a:solidFill>
            <a:schemeClr val="tx1"/>
          </a:solidFill>
          <a:latin typeface="+mn-lt"/>
          <a:ea typeface="+mn-ea"/>
          <a:cs typeface="+mn-cs"/>
        </a:defRPr>
      </a:lvl1pPr>
      <a:lvl2pPr marL="2199835" indent="-842794" algn="l" defTabSz="2710908" rtl="0" eaLnBrk="0" fontAlgn="base" hangingPunct="0">
        <a:spcBef>
          <a:spcPct val="20000"/>
        </a:spcBef>
        <a:spcAft>
          <a:spcPct val="0"/>
        </a:spcAft>
        <a:buChar char="–"/>
        <a:defRPr sz="8298">
          <a:solidFill>
            <a:schemeClr val="tx1"/>
          </a:solidFill>
          <a:latin typeface="+mn-lt"/>
        </a:defRPr>
      </a:lvl2pPr>
      <a:lvl3pPr marL="3391810" indent="-680902" algn="l" defTabSz="2710908" rtl="0" eaLnBrk="0" fontAlgn="base" hangingPunct="0">
        <a:spcBef>
          <a:spcPct val="20000"/>
        </a:spcBef>
        <a:spcAft>
          <a:spcPct val="0"/>
        </a:spcAft>
        <a:buChar char="•"/>
        <a:defRPr sz="7199">
          <a:solidFill>
            <a:schemeClr val="tx1"/>
          </a:solidFill>
          <a:latin typeface="+mn-lt"/>
        </a:defRPr>
      </a:lvl3pPr>
      <a:lvl4pPr marL="4745676" indent="-677727" algn="l" defTabSz="2710908" rtl="0" eaLnBrk="0" fontAlgn="base" hangingPunct="0">
        <a:spcBef>
          <a:spcPct val="20000"/>
        </a:spcBef>
        <a:spcAft>
          <a:spcPct val="0"/>
        </a:spcAft>
        <a:buChar char="–"/>
        <a:defRPr sz="5999">
          <a:solidFill>
            <a:schemeClr val="tx1"/>
          </a:solidFill>
          <a:latin typeface="+mn-lt"/>
        </a:defRPr>
      </a:lvl4pPr>
      <a:lvl5pPr marL="6102717" indent="-680902" algn="l" defTabSz="2710908" rtl="0" eaLnBrk="0" fontAlgn="base" hangingPunct="0">
        <a:spcBef>
          <a:spcPct val="20000"/>
        </a:spcBef>
        <a:spcAft>
          <a:spcPct val="0"/>
        </a:spcAft>
        <a:buChar char="»"/>
        <a:defRPr sz="5999">
          <a:solidFill>
            <a:schemeClr val="tx1"/>
          </a:solidFill>
          <a:latin typeface="+mn-lt"/>
        </a:defRPr>
      </a:lvl5pPr>
      <a:lvl6pPr marL="6559826" indent="-680902" algn="l" defTabSz="2710908" rtl="0" eaLnBrk="0" fontAlgn="base" hangingPunct="0">
        <a:spcBef>
          <a:spcPct val="20000"/>
        </a:spcBef>
        <a:spcAft>
          <a:spcPct val="0"/>
        </a:spcAft>
        <a:buChar char="»"/>
        <a:defRPr sz="5999">
          <a:solidFill>
            <a:schemeClr val="tx1"/>
          </a:solidFill>
          <a:latin typeface="+mn-lt"/>
        </a:defRPr>
      </a:lvl6pPr>
      <a:lvl7pPr marL="7016933" indent="-680902" algn="l" defTabSz="2710908" rtl="0" eaLnBrk="0" fontAlgn="base" hangingPunct="0">
        <a:spcBef>
          <a:spcPct val="20000"/>
        </a:spcBef>
        <a:spcAft>
          <a:spcPct val="0"/>
        </a:spcAft>
        <a:buChar char="»"/>
        <a:defRPr sz="5999">
          <a:solidFill>
            <a:schemeClr val="tx1"/>
          </a:solidFill>
          <a:latin typeface="+mn-lt"/>
        </a:defRPr>
      </a:lvl7pPr>
      <a:lvl8pPr marL="7474043" indent="-680902" algn="l" defTabSz="2710908" rtl="0" eaLnBrk="0" fontAlgn="base" hangingPunct="0">
        <a:spcBef>
          <a:spcPct val="20000"/>
        </a:spcBef>
        <a:spcAft>
          <a:spcPct val="0"/>
        </a:spcAft>
        <a:buChar char="»"/>
        <a:defRPr sz="5999">
          <a:solidFill>
            <a:schemeClr val="tx1"/>
          </a:solidFill>
          <a:latin typeface="+mn-lt"/>
        </a:defRPr>
      </a:lvl8pPr>
      <a:lvl9pPr marL="7931150" indent="-680902" algn="l" defTabSz="2710908" rtl="0" eaLnBrk="0" fontAlgn="base" hangingPunct="0">
        <a:spcBef>
          <a:spcPct val="20000"/>
        </a:spcBef>
        <a:spcAft>
          <a:spcPct val="0"/>
        </a:spcAft>
        <a:buChar char="»"/>
        <a:defRPr sz="5999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1.png"/><Relationship Id="rId7" Type="http://schemas.openxmlformats.org/officeDocument/2006/relationships/package" Target="../embeddings/Microsoft_Word_Document1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package" Target="../embeddings/Microsoft_Word_Document.docx"/><Relationship Id="rId10" Type="http://schemas.openxmlformats.org/officeDocument/2006/relationships/image" Target="../media/image5.emf"/><Relationship Id="rId4" Type="http://schemas.openxmlformats.org/officeDocument/2006/relationships/image" Target="../media/image2.jpg"/><Relationship Id="rId9" Type="http://schemas.openxmlformats.org/officeDocument/2006/relationships/package" Target="../embeddings/Microsoft_Word_Document2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B3F3A6F2-6BF9-332A-7B7A-EB480A631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8094" y="9023011"/>
            <a:ext cx="27360000" cy="10800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  <a:effectLst/>
        </p:spPr>
        <p:txBody>
          <a:bodyPr wrap="none" anchor="ctr"/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3599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5503DCE-87BB-4F31-E385-CE296BB6C0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174" y="8721522"/>
            <a:ext cx="28080000" cy="11519999"/>
          </a:xfrm>
          <a:custGeom>
            <a:avLst/>
            <a:gdLst>
              <a:gd name="connsiteX0" fmla="*/ 356881 w 28080000"/>
              <a:gd name="connsiteY0" fmla="*/ 330588 h 11519999"/>
              <a:gd name="connsiteX1" fmla="*/ 356881 w 28080000"/>
              <a:gd name="connsiteY1" fmla="*/ 11130587 h 11519999"/>
              <a:gd name="connsiteX2" fmla="*/ 27716880 w 28080000"/>
              <a:gd name="connsiteY2" fmla="*/ 11130587 h 11519999"/>
              <a:gd name="connsiteX3" fmla="*/ 27716880 w 28080000"/>
              <a:gd name="connsiteY3" fmla="*/ 330588 h 11519999"/>
              <a:gd name="connsiteX4" fmla="*/ 0 w 28080000"/>
              <a:gd name="connsiteY4" fmla="*/ 0 h 11519999"/>
              <a:gd name="connsiteX5" fmla="*/ 28080000 w 28080000"/>
              <a:gd name="connsiteY5" fmla="*/ 0 h 11519999"/>
              <a:gd name="connsiteX6" fmla="*/ 28080000 w 28080000"/>
              <a:gd name="connsiteY6" fmla="*/ 11519999 h 11519999"/>
              <a:gd name="connsiteX7" fmla="*/ 0 w 28080000"/>
              <a:gd name="connsiteY7" fmla="*/ 11519999 h 1151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080000" h="11519999">
                <a:moveTo>
                  <a:pt x="356881" y="330588"/>
                </a:moveTo>
                <a:lnTo>
                  <a:pt x="356881" y="11130587"/>
                </a:lnTo>
                <a:lnTo>
                  <a:pt x="27716880" y="11130587"/>
                </a:lnTo>
                <a:lnTo>
                  <a:pt x="27716880" y="330588"/>
                </a:lnTo>
                <a:close/>
                <a:moveTo>
                  <a:pt x="0" y="0"/>
                </a:moveTo>
                <a:lnTo>
                  <a:pt x="28080000" y="0"/>
                </a:lnTo>
                <a:lnTo>
                  <a:pt x="28080000" y="11519999"/>
                </a:lnTo>
                <a:lnTo>
                  <a:pt x="0" y="11519999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  <a:effectLst/>
        </p:spPr>
        <p:txBody>
          <a:bodyPr wrap="square" anchor="ctr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3599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DDF7CA1-463E-440F-CEC7-6597BCC76E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166" y="3491452"/>
            <a:ext cx="28080000" cy="3960000"/>
          </a:xfrm>
          <a:custGeom>
            <a:avLst/>
            <a:gdLst>
              <a:gd name="connsiteX0" fmla="*/ 360041 w 28080000"/>
              <a:gd name="connsiteY0" fmla="*/ 377494 h 3960000"/>
              <a:gd name="connsiteX1" fmla="*/ 360041 w 28080000"/>
              <a:gd name="connsiteY1" fmla="*/ 3617494 h 3960000"/>
              <a:gd name="connsiteX2" fmla="*/ 27720040 w 28080000"/>
              <a:gd name="connsiteY2" fmla="*/ 3617494 h 3960000"/>
              <a:gd name="connsiteX3" fmla="*/ 27720040 w 28080000"/>
              <a:gd name="connsiteY3" fmla="*/ 377494 h 3960000"/>
              <a:gd name="connsiteX4" fmla="*/ 0 w 28080000"/>
              <a:gd name="connsiteY4" fmla="*/ 0 h 3960000"/>
              <a:gd name="connsiteX5" fmla="*/ 28080000 w 28080000"/>
              <a:gd name="connsiteY5" fmla="*/ 0 h 3960000"/>
              <a:gd name="connsiteX6" fmla="*/ 28080000 w 28080000"/>
              <a:gd name="connsiteY6" fmla="*/ 3960000 h 3960000"/>
              <a:gd name="connsiteX7" fmla="*/ 0 w 28080000"/>
              <a:gd name="connsiteY7" fmla="*/ 396000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080000" h="3960000">
                <a:moveTo>
                  <a:pt x="360041" y="377494"/>
                </a:moveTo>
                <a:lnTo>
                  <a:pt x="360041" y="3617494"/>
                </a:lnTo>
                <a:lnTo>
                  <a:pt x="27720040" y="3617494"/>
                </a:lnTo>
                <a:lnTo>
                  <a:pt x="27720040" y="377494"/>
                </a:lnTo>
                <a:close/>
                <a:moveTo>
                  <a:pt x="0" y="0"/>
                </a:moveTo>
                <a:lnTo>
                  <a:pt x="28080000" y="0"/>
                </a:lnTo>
                <a:lnTo>
                  <a:pt x="28080000" y="3960000"/>
                </a:lnTo>
                <a:lnTo>
                  <a:pt x="0" y="3960000"/>
                </a:lnTo>
                <a:close/>
              </a:path>
            </a:pathLst>
          </a:custGeom>
          <a:solidFill>
            <a:srgbClr val="F2F2F2">
              <a:alpha val="60000"/>
            </a:srgbClr>
          </a:solidFill>
          <a:ln>
            <a:noFill/>
          </a:ln>
          <a:effectLst/>
        </p:spPr>
        <p:txBody>
          <a:bodyPr wrap="square" anchor="ctr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3599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D29C5-72E7-4933-3C3D-DDAB2F1F32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9279" y="4261704"/>
            <a:ext cx="21451284" cy="2672404"/>
          </a:xfrm>
          <a:custGeom>
            <a:avLst/>
            <a:gdLst/>
            <a:ahLst/>
            <a:cxnLst/>
            <a:rect l="l" t="t" r="r" b="b"/>
            <a:pathLst>
              <a:path w="21451284" h="2672404">
                <a:moveTo>
                  <a:pt x="20363866" y="2572326"/>
                </a:moveTo>
                <a:cubicBezTo>
                  <a:pt x="20359594" y="2575448"/>
                  <a:pt x="20356184" y="2578447"/>
                  <a:pt x="20353636" y="2581323"/>
                </a:cubicBezTo>
                <a:cubicBezTo>
                  <a:pt x="20351090" y="2584199"/>
                  <a:pt x="20349036" y="2586951"/>
                  <a:pt x="20347474" y="2589581"/>
                </a:cubicBezTo>
                <a:cubicBezTo>
                  <a:pt x="20345912" y="2592210"/>
                  <a:pt x="20344886" y="2594757"/>
                  <a:pt x="20344392" y="2597222"/>
                </a:cubicBezTo>
                <a:cubicBezTo>
                  <a:pt x="20343900" y="2599687"/>
                  <a:pt x="20343652" y="2602234"/>
                  <a:pt x="20343652" y="2604863"/>
                </a:cubicBezTo>
                <a:cubicBezTo>
                  <a:pt x="20343652" y="2613080"/>
                  <a:pt x="20347802" y="2619325"/>
                  <a:pt x="20356100" y="2623597"/>
                </a:cubicBezTo>
                <a:cubicBezTo>
                  <a:pt x="20364400" y="2627870"/>
                  <a:pt x="20376108" y="2630006"/>
                  <a:pt x="20391226" y="2630006"/>
                </a:cubicBezTo>
                <a:cubicBezTo>
                  <a:pt x="20400594" y="2630006"/>
                  <a:pt x="20408482" y="2629061"/>
                  <a:pt x="20414890" y="2627171"/>
                </a:cubicBezTo>
                <a:cubicBezTo>
                  <a:pt x="20421300" y="2625282"/>
                  <a:pt x="20426476" y="2622775"/>
                  <a:pt x="20430420" y="2619653"/>
                </a:cubicBezTo>
                <a:cubicBezTo>
                  <a:pt x="20434364" y="2616531"/>
                  <a:pt x="20437158" y="2613039"/>
                  <a:pt x="20438800" y="2609177"/>
                </a:cubicBezTo>
                <a:cubicBezTo>
                  <a:pt x="20440444" y="2605315"/>
                  <a:pt x="20441266" y="2601248"/>
                  <a:pt x="20441266" y="2596976"/>
                </a:cubicBezTo>
                <a:cubicBezTo>
                  <a:pt x="20441266" y="2589581"/>
                  <a:pt x="20438308" y="2583911"/>
                  <a:pt x="20432392" y="2579967"/>
                </a:cubicBezTo>
                <a:cubicBezTo>
                  <a:pt x="20426476" y="2576023"/>
                  <a:pt x="20418342" y="2573887"/>
                  <a:pt x="20407988" y="2573558"/>
                </a:cubicBezTo>
                <a:close/>
                <a:moveTo>
                  <a:pt x="5385764" y="2511195"/>
                </a:moveTo>
                <a:cubicBezTo>
                  <a:pt x="5391516" y="2511195"/>
                  <a:pt x="5396446" y="2511482"/>
                  <a:pt x="5400554" y="2512057"/>
                </a:cubicBezTo>
                <a:cubicBezTo>
                  <a:pt x="5404662" y="2512633"/>
                  <a:pt x="5408072" y="2513824"/>
                  <a:pt x="5410784" y="2515632"/>
                </a:cubicBezTo>
                <a:cubicBezTo>
                  <a:pt x="5413495" y="2517439"/>
                  <a:pt x="5415467" y="2520069"/>
                  <a:pt x="5416700" y="2523520"/>
                </a:cubicBezTo>
                <a:cubicBezTo>
                  <a:pt x="5417932" y="2526970"/>
                  <a:pt x="5418548" y="2531490"/>
                  <a:pt x="5418548" y="2537077"/>
                </a:cubicBezTo>
                <a:cubicBezTo>
                  <a:pt x="5418548" y="2543650"/>
                  <a:pt x="5418220" y="2549607"/>
                  <a:pt x="5417562" y="2554948"/>
                </a:cubicBezTo>
                <a:cubicBezTo>
                  <a:pt x="5416906" y="2560289"/>
                  <a:pt x="5415837" y="2565342"/>
                  <a:pt x="5414358" y="2570107"/>
                </a:cubicBezTo>
                <a:cubicBezTo>
                  <a:pt x="5412879" y="2574873"/>
                  <a:pt x="5410990" y="2579515"/>
                  <a:pt x="5408688" y="2584034"/>
                </a:cubicBezTo>
                <a:cubicBezTo>
                  <a:pt x="5406388" y="2588554"/>
                  <a:pt x="5403512" y="2593196"/>
                  <a:pt x="5400061" y="2597961"/>
                </a:cubicBezTo>
                <a:lnTo>
                  <a:pt x="5367030" y="2645289"/>
                </a:lnTo>
                <a:cubicBezTo>
                  <a:pt x="5365880" y="2646932"/>
                  <a:pt x="5364607" y="2648329"/>
                  <a:pt x="5363210" y="2649479"/>
                </a:cubicBezTo>
                <a:cubicBezTo>
                  <a:pt x="5361814" y="2650630"/>
                  <a:pt x="5360128" y="2651533"/>
                  <a:pt x="5358156" y="2652191"/>
                </a:cubicBezTo>
                <a:cubicBezTo>
                  <a:pt x="5356185" y="2652848"/>
                  <a:pt x="5353802" y="2653382"/>
                  <a:pt x="5351008" y="2653793"/>
                </a:cubicBezTo>
                <a:cubicBezTo>
                  <a:pt x="5348215" y="2654204"/>
                  <a:pt x="5344682" y="2654409"/>
                  <a:pt x="5340409" y="2654409"/>
                </a:cubicBezTo>
                <a:cubicBezTo>
                  <a:pt x="5335644" y="2654409"/>
                  <a:pt x="5331782" y="2654204"/>
                  <a:pt x="5328824" y="2653793"/>
                </a:cubicBezTo>
                <a:cubicBezTo>
                  <a:pt x="5325866" y="2653382"/>
                  <a:pt x="5323730" y="2652766"/>
                  <a:pt x="5322414" y="2651944"/>
                </a:cubicBezTo>
                <a:cubicBezTo>
                  <a:pt x="5321100" y="2651123"/>
                  <a:pt x="5320402" y="2650054"/>
                  <a:pt x="5320320" y="2648740"/>
                </a:cubicBezTo>
                <a:cubicBezTo>
                  <a:pt x="5320238" y="2647425"/>
                  <a:pt x="5320608" y="2645864"/>
                  <a:pt x="5321428" y="2644056"/>
                </a:cubicBezTo>
                <a:lnTo>
                  <a:pt x="5351502" y="2576023"/>
                </a:lnTo>
                <a:lnTo>
                  <a:pt x="5351502" y="2537077"/>
                </a:lnTo>
                <a:cubicBezTo>
                  <a:pt x="5351502" y="2531490"/>
                  <a:pt x="5352159" y="2526970"/>
                  <a:pt x="5353474" y="2523520"/>
                </a:cubicBezTo>
                <a:cubicBezTo>
                  <a:pt x="5354788" y="2520069"/>
                  <a:pt x="5356842" y="2517439"/>
                  <a:pt x="5359636" y="2515632"/>
                </a:cubicBezTo>
                <a:cubicBezTo>
                  <a:pt x="5362430" y="2513824"/>
                  <a:pt x="5365962" y="2512633"/>
                  <a:pt x="5370235" y="2512057"/>
                </a:cubicBezTo>
                <a:cubicBezTo>
                  <a:pt x="5374508" y="2511482"/>
                  <a:pt x="5379684" y="2511195"/>
                  <a:pt x="5385764" y="2511195"/>
                </a:cubicBezTo>
                <a:close/>
                <a:moveTo>
                  <a:pt x="2566366" y="2511195"/>
                </a:moveTo>
                <a:cubicBezTo>
                  <a:pt x="2572117" y="2511195"/>
                  <a:pt x="2577046" y="2511482"/>
                  <a:pt x="2581154" y="2512057"/>
                </a:cubicBezTo>
                <a:cubicBezTo>
                  <a:pt x="2585263" y="2512633"/>
                  <a:pt x="2588673" y="2513824"/>
                  <a:pt x="2591384" y="2515632"/>
                </a:cubicBezTo>
                <a:cubicBezTo>
                  <a:pt x="2594095" y="2517439"/>
                  <a:pt x="2596068" y="2520069"/>
                  <a:pt x="2597301" y="2523520"/>
                </a:cubicBezTo>
                <a:cubicBezTo>
                  <a:pt x="2598532" y="2526970"/>
                  <a:pt x="2599150" y="2531490"/>
                  <a:pt x="2599150" y="2537077"/>
                </a:cubicBezTo>
                <a:cubicBezTo>
                  <a:pt x="2599150" y="2543650"/>
                  <a:pt x="2598820" y="2549607"/>
                  <a:pt x="2598163" y="2554948"/>
                </a:cubicBezTo>
                <a:cubicBezTo>
                  <a:pt x="2597505" y="2560289"/>
                  <a:pt x="2596437" y="2565342"/>
                  <a:pt x="2594958" y="2570107"/>
                </a:cubicBezTo>
                <a:cubicBezTo>
                  <a:pt x="2593479" y="2574873"/>
                  <a:pt x="2591590" y="2579515"/>
                  <a:pt x="2589289" y="2584034"/>
                </a:cubicBezTo>
                <a:cubicBezTo>
                  <a:pt x="2586989" y="2588554"/>
                  <a:pt x="2584112" y="2593196"/>
                  <a:pt x="2580662" y="2597961"/>
                </a:cubicBezTo>
                <a:lnTo>
                  <a:pt x="2547631" y="2645289"/>
                </a:lnTo>
                <a:cubicBezTo>
                  <a:pt x="2546481" y="2646932"/>
                  <a:pt x="2545208" y="2648329"/>
                  <a:pt x="2543810" y="2649479"/>
                </a:cubicBezTo>
                <a:cubicBezTo>
                  <a:pt x="2542414" y="2650630"/>
                  <a:pt x="2540730" y="2651533"/>
                  <a:pt x="2538757" y="2652191"/>
                </a:cubicBezTo>
                <a:cubicBezTo>
                  <a:pt x="2536786" y="2652848"/>
                  <a:pt x="2534402" y="2653382"/>
                  <a:pt x="2531609" y="2653793"/>
                </a:cubicBezTo>
                <a:cubicBezTo>
                  <a:pt x="2528815" y="2654204"/>
                  <a:pt x="2525283" y="2654409"/>
                  <a:pt x="2521009" y="2654409"/>
                </a:cubicBezTo>
                <a:cubicBezTo>
                  <a:pt x="2516244" y="2654409"/>
                  <a:pt x="2512382" y="2654204"/>
                  <a:pt x="2509425" y="2653793"/>
                </a:cubicBezTo>
                <a:cubicBezTo>
                  <a:pt x="2506467" y="2653382"/>
                  <a:pt x="2504330" y="2652766"/>
                  <a:pt x="2503015" y="2651944"/>
                </a:cubicBezTo>
                <a:cubicBezTo>
                  <a:pt x="2501701" y="2651123"/>
                  <a:pt x="2501002" y="2650054"/>
                  <a:pt x="2500920" y="2648740"/>
                </a:cubicBezTo>
                <a:cubicBezTo>
                  <a:pt x="2500837" y="2647425"/>
                  <a:pt x="2501208" y="2645864"/>
                  <a:pt x="2502029" y="2644056"/>
                </a:cubicBezTo>
                <a:lnTo>
                  <a:pt x="2532102" y="2576023"/>
                </a:lnTo>
                <a:lnTo>
                  <a:pt x="2532102" y="2537077"/>
                </a:lnTo>
                <a:cubicBezTo>
                  <a:pt x="2532102" y="2531490"/>
                  <a:pt x="2532759" y="2526970"/>
                  <a:pt x="2534074" y="2523520"/>
                </a:cubicBezTo>
                <a:cubicBezTo>
                  <a:pt x="2535389" y="2520069"/>
                  <a:pt x="2537442" y="2517439"/>
                  <a:pt x="2540236" y="2515632"/>
                </a:cubicBezTo>
                <a:cubicBezTo>
                  <a:pt x="2543031" y="2513824"/>
                  <a:pt x="2546563" y="2512633"/>
                  <a:pt x="2550836" y="2512057"/>
                </a:cubicBezTo>
                <a:cubicBezTo>
                  <a:pt x="2555108" y="2511482"/>
                  <a:pt x="2560285" y="2511195"/>
                  <a:pt x="2566366" y="2511195"/>
                </a:cubicBezTo>
                <a:close/>
                <a:moveTo>
                  <a:pt x="19078060" y="2509469"/>
                </a:moveTo>
                <a:cubicBezTo>
                  <a:pt x="19091700" y="2509469"/>
                  <a:pt x="19101150" y="2512057"/>
                  <a:pt x="19106408" y="2517234"/>
                </a:cubicBezTo>
                <a:cubicBezTo>
                  <a:pt x="19111666" y="2522410"/>
                  <a:pt x="19114296" y="2532311"/>
                  <a:pt x="19114296" y="2546937"/>
                </a:cubicBezTo>
                <a:cubicBezTo>
                  <a:pt x="19114296" y="2562220"/>
                  <a:pt x="19111626" y="2572490"/>
                  <a:pt x="19106284" y="2577749"/>
                </a:cubicBezTo>
                <a:cubicBezTo>
                  <a:pt x="19100944" y="2583007"/>
                  <a:pt x="19091372" y="2585637"/>
                  <a:pt x="19077568" y="2585637"/>
                </a:cubicBezTo>
                <a:cubicBezTo>
                  <a:pt x="19063764" y="2585637"/>
                  <a:pt x="19054232" y="2583048"/>
                  <a:pt x="19048974" y="2577872"/>
                </a:cubicBezTo>
                <a:cubicBezTo>
                  <a:pt x="19043716" y="2572696"/>
                  <a:pt x="19041086" y="2562877"/>
                  <a:pt x="19041086" y="2548416"/>
                </a:cubicBezTo>
                <a:cubicBezTo>
                  <a:pt x="19041086" y="2532969"/>
                  <a:pt x="19043756" y="2522616"/>
                  <a:pt x="19049098" y="2517357"/>
                </a:cubicBezTo>
                <a:cubicBezTo>
                  <a:pt x="19054438" y="2512099"/>
                  <a:pt x="19064092" y="2509469"/>
                  <a:pt x="19078060" y="2509469"/>
                </a:cubicBezTo>
                <a:close/>
                <a:moveTo>
                  <a:pt x="19896596" y="2480629"/>
                </a:moveTo>
                <a:cubicBezTo>
                  <a:pt x="19886572" y="2480629"/>
                  <a:pt x="19878028" y="2481369"/>
                  <a:pt x="19870960" y="2482848"/>
                </a:cubicBezTo>
                <a:cubicBezTo>
                  <a:pt x="19863894" y="2484327"/>
                  <a:pt x="19858144" y="2486545"/>
                  <a:pt x="19853706" y="2489503"/>
                </a:cubicBezTo>
                <a:cubicBezTo>
                  <a:pt x="19849270" y="2492461"/>
                  <a:pt x="19846024" y="2496035"/>
                  <a:pt x="19843970" y="2500226"/>
                </a:cubicBezTo>
                <a:cubicBezTo>
                  <a:pt x="19841916" y="2504416"/>
                  <a:pt x="19840888" y="2509223"/>
                  <a:pt x="19840888" y="2514646"/>
                </a:cubicBezTo>
                <a:cubicBezTo>
                  <a:pt x="19840888" y="2523848"/>
                  <a:pt x="19843806" y="2531079"/>
                  <a:pt x="19849640" y="2536337"/>
                </a:cubicBezTo>
                <a:cubicBezTo>
                  <a:pt x="19855472" y="2541596"/>
                  <a:pt x="19863566" y="2544225"/>
                  <a:pt x="19873920" y="2544225"/>
                </a:cubicBezTo>
                <a:cubicBezTo>
                  <a:pt x="19882628" y="2544225"/>
                  <a:pt x="19890640" y="2542007"/>
                  <a:pt x="19897952" y="2537570"/>
                </a:cubicBezTo>
                <a:cubicBezTo>
                  <a:pt x="19905266" y="2533133"/>
                  <a:pt x="19912700" y="2526642"/>
                  <a:pt x="19920260" y="2518097"/>
                </a:cubicBezTo>
                <a:lnTo>
                  <a:pt x="19920260" y="2480629"/>
                </a:lnTo>
                <a:close/>
                <a:moveTo>
                  <a:pt x="7629599" y="2480629"/>
                </a:moveTo>
                <a:cubicBezTo>
                  <a:pt x="7619576" y="2480629"/>
                  <a:pt x="7611030" y="2481369"/>
                  <a:pt x="7603964" y="2482848"/>
                </a:cubicBezTo>
                <a:cubicBezTo>
                  <a:pt x="7596898" y="2484327"/>
                  <a:pt x="7591146" y="2486545"/>
                  <a:pt x="7586709" y="2489503"/>
                </a:cubicBezTo>
                <a:cubicBezTo>
                  <a:pt x="7582272" y="2492461"/>
                  <a:pt x="7579027" y="2496035"/>
                  <a:pt x="7576972" y="2500226"/>
                </a:cubicBezTo>
                <a:cubicBezTo>
                  <a:pt x="7574918" y="2504416"/>
                  <a:pt x="7573891" y="2509223"/>
                  <a:pt x="7573891" y="2514646"/>
                </a:cubicBezTo>
                <a:cubicBezTo>
                  <a:pt x="7573891" y="2523848"/>
                  <a:pt x="7576809" y="2531079"/>
                  <a:pt x="7582642" y="2536337"/>
                </a:cubicBezTo>
                <a:cubicBezTo>
                  <a:pt x="7588475" y="2541596"/>
                  <a:pt x="7596569" y="2544225"/>
                  <a:pt x="7606922" y="2544225"/>
                </a:cubicBezTo>
                <a:cubicBezTo>
                  <a:pt x="7615632" y="2544225"/>
                  <a:pt x="7623643" y="2542007"/>
                  <a:pt x="7630955" y="2537570"/>
                </a:cubicBezTo>
                <a:cubicBezTo>
                  <a:pt x="7638268" y="2533133"/>
                  <a:pt x="7645704" y="2526642"/>
                  <a:pt x="7653263" y="2518097"/>
                </a:cubicBezTo>
                <a:lnTo>
                  <a:pt x="7653263" y="2480629"/>
                </a:lnTo>
                <a:close/>
                <a:moveTo>
                  <a:pt x="3981525" y="2480629"/>
                </a:moveTo>
                <a:cubicBezTo>
                  <a:pt x="3971501" y="2480629"/>
                  <a:pt x="3962956" y="2481369"/>
                  <a:pt x="3955890" y="2482848"/>
                </a:cubicBezTo>
                <a:cubicBezTo>
                  <a:pt x="3948823" y="2484327"/>
                  <a:pt x="3943071" y="2486545"/>
                  <a:pt x="3938635" y="2489503"/>
                </a:cubicBezTo>
                <a:cubicBezTo>
                  <a:pt x="3934197" y="2492461"/>
                  <a:pt x="3930952" y="2496035"/>
                  <a:pt x="3928898" y="2500226"/>
                </a:cubicBezTo>
                <a:cubicBezTo>
                  <a:pt x="3926844" y="2504416"/>
                  <a:pt x="3925817" y="2509223"/>
                  <a:pt x="3925817" y="2514646"/>
                </a:cubicBezTo>
                <a:cubicBezTo>
                  <a:pt x="3925817" y="2523848"/>
                  <a:pt x="3928734" y="2531079"/>
                  <a:pt x="3934568" y="2536337"/>
                </a:cubicBezTo>
                <a:cubicBezTo>
                  <a:pt x="3940401" y="2541596"/>
                  <a:pt x="3948494" y="2544225"/>
                  <a:pt x="3958848" y="2544225"/>
                </a:cubicBezTo>
                <a:cubicBezTo>
                  <a:pt x="3967557" y="2544225"/>
                  <a:pt x="3975569" y="2542007"/>
                  <a:pt x="3982881" y="2537570"/>
                </a:cubicBezTo>
                <a:cubicBezTo>
                  <a:pt x="3990193" y="2533133"/>
                  <a:pt x="3997630" y="2526642"/>
                  <a:pt x="4005189" y="2518097"/>
                </a:cubicBezTo>
                <a:lnTo>
                  <a:pt x="4005189" y="2480629"/>
                </a:lnTo>
                <a:close/>
                <a:moveTo>
                  <a:pt x="1400251" y="2480629"/>
                </a:moveTo>
                <a:cubicBezTo>
                  <a:pt x="1390226" y="2480629"/>
                  <a:pt x="1381681" y="2481369"/>
                  <a:pt x="1374615" y="2482848"/>
                </a:cubicBezTo>
                <a:cubicBezTo>
                  <a:pt x="1367549" y="2484327"/>
                  <a:pt x="1361796" y="2486545"/>
                  <a:pt x="1357360" y="2489503"/>
                </a:cubicBezTo>
                <a:cubicBezTo>
                  <a:pt x="1352922" y="2492461"/>
                  <a:pt x="1349678" y="2496035"/>
                  <a:pt x="1347624" y="2500226"/>
                </a:cubicBezTo>
                <a:cubicBezTo>
                  <a:pt x="1345569" y="2504416"/>
                  <a:pt x="1344542" y="2509223"/>
                  <a:pt x="1344542" y="2514646"/>
                </a:cubicBezTo>
                <a:cubicBezTo>
                  <a:pt x="1344542" y="2523848"/>
                  <a:pt x="1347459" y="2531079"/>
                  <a:pt x="1353293" y="2536337"/>
                </a:cubicBezTo>
                <a:cubicBezTo>
                  <a:pt x="1359126" y="2541596"/>
                  <a:pt x="1367219" y="2544225"/>
                  <a:pt x="1377573" y="2544225"/>
                </a:cubicBezTo>
                <a:cubicBezTo>
                  <a:pt x="1386282" y="2544225"/>
                  <a:pt x="1394294" y="2542007"/>
                  <a:pt x="1401606" y="2537570"/>
                </a:cubicBezTo>
                <a:cubicBezTo>
                  <a:pt x="1408918" y="2533133"/>
                  <a:pt x="1416354" y="2526642"/>
                  <a:pt x="1423914" y="2518097"/>
                </a:cubicBezTo>
                <a:lnTo>
                  <a:pt x="1423914" y="2480629"/>
                </a:lnTo>
                <a:close/>
                <a:moveTo>
                  <a:pt x="18736766" y="2389179"/>
                </a:moveTo>
                <a:cubicBezTo>
                  <a:pt x="18727562" y="2389179"/>
                  <a:pt x="18719510" y="2390863"/>
                  <a:pt x="18712608" y="2394232"/>
                </a:cubicBezTo>
                <a:cubicBezTo>
                  <a:pt x="18705706" y="2397601"/>
                  <a:pt x="18700038" y="2402531"/>
                  <a:pt x="18695600" y="2409022"/>
                </a:cubicBezTo>
                <a:cubicBezTo>
                  <a:pt x="18691164" y="2415513"/>
                  <a:pt x="18687836" y="2423319"/>
                  <a:pt x="18685618" y="2432439"/>
                </a:cubicBezTo>
                <a:cubicBezTo>
                  <a:pt x="18683398" y="2441559"/>
                  <a:pt x="18682290" y="2451953"/>
                  <a:pt x="18682290" y="2463621"/>
                </a:cubicBezTo>
                <a:cubicBezTo>
                  <a:pt x="18682290" y="2474467"/>
                  <a:pt x="18683194" y="2484450"/>
                  <a:pt x="18685000" y="2493570"/>
                </a:cubicBezTo>
                <a:cubicBezTo>
                  <a:pt x="18686808" y="2502691"/>
                  <a:pt x="18689726" y="2510620"/>
                  <a:pt x="18693752" y="2517357"/>
                </a:cubicBezTo>
                <a:cubicBezTo>
                  <a:pt x="18697778" y="2524095"/>
                  <a:pt x="18703242" y="2529312"/>
                  <a:pt x="18710144" y="2533010"/>
                </a:cubicBezTo>
                <a:cubicBezTo>
                  <a:pt x="18717046" y="2536707"/>
                  <a:pt x="18725590" y="2538556"/>
                  <a:pt x="18735780" y="2538556"/>
                </a:cubicBezTo>
                <a:cubicBezTo>
                  <a:pt x="18745146" y="2538556"/>
                  <a:pt x="18753280" y="2536871"/>
                  <a:pt x="18760182" y="2533503"/>
                </a:cubicBezTo>
                <a:cubicBezTo>
                  <a:pt x="18767084" y="2530134"/>
                  <a:pt x="18772754" y="2525245"/>
                  <a:pt x="18777190" y="2518836"/>
                </a:cubicBezTo>
                <a:cubicBezTo>
                  <a:pt x="18781628" y="2512427"/>
                  <a:pt x="18784914" y="2504663"/>
                  <a:pt x="18787050" y="2495542"/>
                </a:cubicBezTo>
                <a:cubicBezTo>
                  <a:pt x="18789186" y="2486422"/>
                  <a:pt x="18790256" y="2476028"/>
                  <a:pt x="18790256" y="2464360"/>
                </a:cubicBezTo>
                <a:cubicBezTo>
                  <a:pt x="18790256" y="2453515"/>
                  <a:pt x="18789392" y="2443531"/>
                  <a:pt x="18787666" y="2434411"/>
                </a:cubicBezTo>
                <a:cubicBezTo>
                  <a:pt x="18785942" y="2425291"/>
                  <a:pt x="18783024" y="2417362"/>
                  <a:pt x="18778916" y="2410624"/>
                </a:cubicBezTo>
                <a:cubicBezTo>
                  <a:pt x="18774808" y="2403887"/>
                  <a:pt x="18769344" y="2398628"/>
                  <a:pt x="18762524" y="2394848"/>
                </a:cubicBezTo>
                <a:cubicBezTo>
                  <a:pt x="18755704" y="2391069"/>
                  <a:pt x="18747118" y="2389179"/>
                  <a:pt x="18736766" y="2389179"/>
                </a:cubicBezTo>
                <a:close/>
                <a:moveTo>
                  <a:pt x="8603368" y="2389179"/>
                </a:moveTo>
                <a:cubicBezTo>
                  <a:pt x="8594165" y="2389179"/>
                  <a:pt x="8586113" y="2390863"/>
                  <a:pt x="8579211" y="2394232"/>
                </a:cubicBezTo>
                <a:cubicBezTo>
                  <a:pt x="8572309" y="2397601"/>
                  <a:pt x="8566640" y="2402531"/>
                  <a:pt x="8562203" y="2409022"/>
                </a:cubicBezTo>
                <a:cubicBezTo>
                  <a:pt x="8557766" y="2415513"/>
                  <a:pt x="8554438" y="2423319"/>
                  <a:pt x="8552220" y="2432439"/>
                </a:cubicBezTo>
                <a:cubicBezTo>
                  <a:pt x="8550001" y="2441559"/>
                  <a:pt x="8548892" y="2451953"/>
                  <a:pt x="8548892" y="2463621"/>
                </a:cubicBezTo>
                <a:cubicBezTo>
                  <a:pt x="8548892" y="2474467"/>
                  <a:pt x="8549796" y="2484450"/>
                  <a:pt x="8551604" y="2493570"/>
                </a:cubicBezTo>
                <a:cubicBezTo>
                  <a:pt x="8553411" y="2502691"/>
                  <a:pt x="8556328" y="2510620"/>
                  <a:pt x="8560354" y="2517357"/>
                </a:cubicBezTo>
                <a:cubicBezTo>
                  <a:pt x="8564380" y="2524095"/>
                  <a:pt x="8569844" y="2529312"/>
                  <a:pt x="8576746" y="2533010"/>
                </a:cubicBezTo>
                <a:cubicBezTo>
                  <a:pt x="8583648" y="2536707"/>
                  <a:pt x="8592194" y="2538556"/>
                  <a:pt x="8602382" y="2538556"/>
                </a:cubicBezTo>
                <a:cubicBezTo>
                  <a:pt x="8611749" y="2538556"/>
                  <a:pt x="8619883" y="2536871"/>
                  <a:pt x="8626785" y="2533503"/>
                </a:cubicBezTo>
                <a:cubicBezTo>
                  <a:pt x="8633687" y="2530134"/>
                  <a:pt x="8639356" y="2525245"/>
                  <a:pt x="8643793" y="2518836"/>
                </a:cubicBezTo>
                <a:cubicBezTo>
                  <a:pt x="8648230" y="2512427"/>
                  <a:pt x="8651517" y="2504663"/>
                  <a:pt x="8653653" y="2495542"/>
                </a:cubicBezTo>
                <a:cubicBezTo>
                  <a:pt x="8655789" y="2486422"/>
                  <a:pt x="8656858" y="2476028"/>
                  <a:pt x="8656858" y="2464360"/>
                </a:cubicBezTo>
                <a:cubicBezTo>
                  <a:pt x="8656858" y="2453515"/>
                  <a:pt x="8655995" y="2443531"/>
                  <a:pt x="8654269" y="2434411"/>
                </a:cubicBezTo>
                <a:cubicBezTo>
                  <a:pt x="8652544" y="2425291"/>
                  <a:pt x="8649627" y="2417362"/>
                  <a:pt x="8645519" y="2410624"/>
                </a:cubicBezTo>
                <a:cubicBezTo>
                  <a:pt x="8641410" y="2403887"/>
                  <a:pt x="8635947" y="2398628"/>
                  <a:pt x="8629127" y="2394848"/>
                </a:cubicBezTo>
                <a:cubicBezTo>
                  <a:pt x="8622307" y="2391069"/>
                  <a:pt x="8613721" y="2389179"/>
                  <a:pt x="8603368" y="2389179"/>
                </a:cubicBezTo>
                <a:close/>
                <a:moveTo>
                  <a:pt x="773818" y="2389179"/>
                </a:moveTo>
                <a:cubicBezTo>
                  <a:pt x="764615" y="2389179"/>
                  <a:pt x="756563" y="2390863"/>
                  <a:pt x="749662" y="2394232"/>
                </a:cubicBezTo>
                <a:cubicBezTo>
                  <a:pt x="742759" y="2397601"/>
                  <a:pt x="737090" y="2402531"/>
                  <a:pt x="732653" y="2409022"/>
                </a:cubicBezTo>
                <a:cubicBezTo>
                  <a:pt x="728217" y="2415513"/>
                  <a:pt x="724889" y="2423319"/>
                  <a:pt x="722670" y="2432439"/>
                </a:cubicBezTo>
                <a:cubicBezTo>
                  <a:pt x="720451" y="2441559"/>
                  <a:pt x="719343" y="2451953"/>
                  <a:pt x="719343" y="2463621"/>
                </a:cubicBezTo>
                <a:cubicBezTo>
                  <a:pt x="719343" y="2474467"/>
                  <a:pt x="720246" y="2484450"/>
                  <a:pt x="722055" y="2493570"/>
                </a:cubicBezTo>
                <a:cubicBezTo>
                  <a:pt x="723861" y="2502691"/>
                  <a:pt x="726779" y="2510620"/>
                  <a:pt x="730805" y="2517357"/>
                </a:cubicBezTo>
                <a:cubicBezTo>
                  <a:pt x="734831" y="2524095"/>
                  <a:pt x="740295" y="2529312"/>
                  <a:pt x="747197" y="2533010"/>
                </a:cubicBezTo>
                <a:cubicBezTo>
                  <a:pt x="754099" y="2536707"/>
                  <a:pt x="762644" y="2538556"/>
                  <a:pt x="772833" y="2538556"/>
                </a:cubicBezTo>
                <a:cubicBezTo>
                  <a:pt x="782200" y="2538556"/>
                  <a:pt x="790333" y="2536871"/>
                  <a:pt x="797236" y="2533503"/>
                </a:cubicBezTo>
                <a:cubicBezTo>
                  <a:pt x="804138" y="2530134"/>
                  <a:pt x="809806" y="2525245"/>
                  <a:pt x="814244" y="2518836"/>
                </a:cubicBezTo>
                <a:cubicBezTo>
                  <a:pt x="818681" y="2512427"/>
                  <a:pt x="821968" y="2504663"/>
                  <a:pt x="824103" y="2495542"/>
                </a:cubicBezTo>
                <a:cubicBezTo>
                  <a:pt x="826240" y="2486422"/>
                  <a:pt x="827309" y="2476028"/>
                  <a:pt x="827309" y="2464360"/>
                </a:cubicBezTo>
                <a:cubicBezTo>
                  <a:pt x="827309" y="2453515"/>
                  <a:pt x="826445" y="2443531"/>
                  <a:pt x="824720" y="2434411"/>
                </a:cubicBezTo>
                <a:cubicBezTo>
                  <a:pt x="822994" y="2425291"/>
                  <a:pt x="820077" y="2417362"/>
                  <a:pt x="815969" y="2410624"/>
                </a:cubicBezTo>
                <a:cubicBezTo>
                  <a:pt x="811862" y="2403887"/>
                  <a:pt x="806397" y="2398628"/>
                  <a:pt x="799578" y="2394848"/>
                </a:cubicBezTo>
                <a:cubicBezTo>
                  <a:pt x="792758" y="2391069"/>
                  <a:pt x="784171" y="2389179"/>
                  <a:pt x="773818" y="2389179"/>
                </a:cubicBezTo>
                <a:close/>
                <a:moveTo>
                  <a:pt x="21225166" y="2384002"/>
                </a:moveTo>
                <a:cubicBezTo>
                  <a:pt x="21217280" y="2384002"/>
                  <a:pt x="21210418" y="2385481"/>
                  <a:pt x="21204584" y="2388439"/>
                </a:cubicBezTo>
                <a:cubicBezTo>
                  <a:pt x="21198750" y="2391397"/>
                  <a:pt x="21193904" y="2395382"/>
                  <a:pt x="21190040" y="2400395"/>
                </a:cubicBezTo>
                <a:cubicBezTo>
                  <a:pt x="21186180" y="2405407"/>
                  <a:pt x="21183220" y="2411323"/>
                  <a:pt x="21181168" y="2418142"/>
                </a:cubicBezTo>
                <a:cubicBezTo>
                  <a:pt x="21179112" y="2424962"/>
                  <a:pt x="21177922" y="2432234"/>
                  <a:pt x="21177592" y="2439957"/>
                </a:cubicBezTo>
                <a:lnTo>
                  <a:pt x="21270276" y="2439957"/>
                </a:lnTo>
                <a:cubicBezTo>
                  <a:pt x="21270768" y="2422538"/>
                  <a:pt x="21267276" y="2408858"/>
                  <a:pt x="21259800" y="2398916"/>
                </a:cubicBezTo>
                <a:cubicBezTo>
                  <a:pt x="21252322" y="2388974"/>
                  <a:pt x="21240778" y="2384002"/>
                  <a:pt x="21225166" y="2384002"/>
                </a:cubicBezTo>
                <a:close/>
                <a:moveTo>
                  <a:pt x="20389008" y="2384002"/>
                </a:moveTo>
                <a:cubicBezTo>
                  <a:pt x="20382928" y="2384002"/>
                  <a:pt x="20377588" y="2385030"/>
                  <a:pt x="20372986" y="2387084"/>
                </a:cubicBezTo>
                <a:cubicBezTo>
                  <a:pt x="20368384" y="2389138"/>
                  <a:pt x="20364564" y="2391931"/>
                  <a:pt x="20361524" y="2395465"/>
                </a:cubicBezTo>
                <a:cubicBezTo>
                  <a:pt x="20358484" y="2398998"/>
                  <a:pt x="20356224" y="2403106"/>
                  <a:pt x="20354746" y="2407789"/>
                </a:cubicBezTo>
                <a:cubicBezTo>
                  <a:pt x="20353266" y="2412473"/>
                  <a:pt x="20352528" y="2417362"/>
                  <a:pt x="20352528" y="2422456"/>
                </a:cubicBezTo>
                <a:cubicBezTo>
                  <a:pt x="20352528" y="2433630"/>
                  <a:pt x="20355814" y="2442463"/>
                  <a:pt x="20362386" y="2448954"/>
                </a:cubicBezTo>
                <a:cubicBezTo>
                  <a:pt x="20368960" y="2455445"/>
                  <a:pt x="20378080" y="2458691"/>
                  <a:pt x="20389748" y="2458691"/>
                </a:cubicBezTo>
                <a:cubicBezTo>
                  <a:pt x="20395992" y="2458691"/>
                  <a:pt x="20401416" y="2457705"/>
                  <a:pt x="20406016" y="2455733"/>
                </a:cubicBezTo>
                <a:cubicBezTo>
                  <a:pt x="20410618" y="2453761"/>
                  <a:pt x="20414438" y="2451050"/>
                  <a:pt x="20417478" y="2447599"/>
                </a:cubicBezTo>
                <a:cubicBezTo>
                  <a:pt x="20420520" y="2444148"/>
                  <a:pt x="20422820" y="2440163"/>
                  <a:pt x="20424380" y="2435644"/>
                </a:cubicBezTo>
                <a:cubicBezTo>
                  <a:pt x="20425942" y="2431124"/>
                  <a:pt x="20426722" y="2426400"/>
                  <a:pt x="20426722" y="2421470"/>
                </a:cubicBezTo>
                <a:cubicBezTo>
                  <a:pt x="20426722" y="2409638"/>
                  <a:pt x="20423436" y="2400436"/>
                  <a:pt x="20416862" y="2393862"/>
                </a:cubicBezTo>
                <a:cubicBezTo>
                  <a:pt x="20410290" y="2387289"/>
                  <a:pt x="20401004" y="2384002"/>
                  <a:pt x="20389008" y="2384002"/>
                </a:cubicBezTo>
                <a:close/>
                <a:moveTo>
                  <a:pt x="2243046" y="2384002"/>
                </a:moveTo>
                <a:cubicBezTo>
                  <a:pt x="2235158" y="2384002"/>
                  <a:pt x="2228297" y="2385481"/>
                  <a:pt x="2222462" y="2388439"/>
                </a:cubicBezTo>
                <a:cubicBezTo>
                  <a:pt x="2216630" y="2391397"/>
                  <a:pt x="2211781" y="2395382"/>
                  <a:pt x="2207919" y="2400395"/>
                </a:cubicBezTo>
                <a:cubicBezTo>
                  <a:pt x="2204057" y="2405407"/>
                  <a:pt x="2201100" y="2411323"/>
                  <a:pt x="2199046" y="2418142"/>
                </a:cubicBezTo>
                <a:cubicBezTo>
                  <a:pt x="2196991" y="2424962"/>
                  <a:pt x="2195800" y="2432234"/>
                  <a:pt x="2195472" y="2439957"/>
                </a:cubicBezTo>
                <a:lnTo>
                  <a:pt x="2288155" y="2439957"/>
                </a:lnTo>
                <a:cubicBezTo>
                  <a:pt x="2288647" y="2422538"/>
                  <a:pt x="2285155" y="2408858"/>
                  <a:pt x="2277678" y="2398916"/>
                </a:cubicBezTo>
                <a:cubicBezTo>
                  <a:pt x="2270201" y="2388974"/>
                  <a:pt x="2258657" y="2384002"/>
                  <a:pt x="2243046" y="2384002"/>
                </a:cubicBezTo>
                <a:close/>
                <a:moveTo>
                  <a:pt x="21415540" y="2344317"/>
                </a:moveTo>
                <a:cubicBezTo>
                  <a:pt x="21421622" y="2344317"/>
                  <a:pt x="21426634" y="2344563"/>
                  <a:pt x="21430578" y="2345056"/>
                </a:cubicBezTo>
                <a:cubicBezTo>
                  <a:pt x="21434522" y="2345549"/>
                  <a:pt x="21437684" y="2346247"/>
                  <a:pt x="21440068" y="2347151"/>
                </a:cubicBezTo>
                <a:cubicBezTo>
                  <a:pt x="21442450" y="2348055"/>
                  <a:pt x="21444134" y="2349123"/>
                  <a:pt x="21445120" y="2350356"/>
                </a:cubicBezTo>
                <a:cubicBezTo>
                  <a:pt x="21446106" y="2351588"/>
                  <a:pt x="21446600" y="2353026"/>
                  <a:pt x="21446600" y="2354669"/>
                </a:cubicBezTo>
                <a:lnTo>
                  <a:pt x="21446600" y="2574051"/>
                </a:lnTo>
                <a:cubicBezTo>
                  <a:pt x="21446600" y="2575695"/>
                  <a:pt x="21446106" y="2577133"/>
                  <a:pt x="21445120" y="2578365"/>
                </a:cubicBezTo>
                <a:cubicBezTo>
                  <a:pt x="21444134" y="2579598"/>
                  <a:pt x="21442450" y="2580625"/>
                  <a:pt x="21440068" y="2581446"/>
                </a:cubicBezTo>
                <a:cubicBezTo>
                  <a:pt x="21437684" y="2582268"/>
                  <a:pt x="21434522" y="2582884"/>
                  <a:pt x="21430578" y="2583295"/>
                </a:cubicBezTo>
                <a:cubicBezTo>
                  <a:pt x="21426634" y="2583706"/>
                  <a:pt x="21421622" y="2583911"/>
                  <a:pt x="21415540" y="2583911"/>
                </a:cubicBezTo>
                <a:cubicBezTo>
                  <a:pt x="21409460" y="2583911"/>
                  <a:pt x="21404448" y="2583706"/>
                  <a:pt x="21400504" y="2583295"/>
                </a:cubicBezTo>
                <a:cubicBezTo>
                  <a:pt x="21396560" y="2582884"/>
                  <a:pt x="21393398" y="2582268"/>
                  <a:pt x="21391014" y="2581446"/>
                </a:cubicBezTo>
                <a:cubicBezTo>
                  <a:pt x="21388632" y="2580625"/>
                  <a:pt x="21386948" y="2579598"/>
                  <a:pt x="21385962" y="2578365"/>
                </a:cubicBezTo>
                <a:cubicBezTo>
                  <a:pt x="21384976" y="2577133"/>
                  <a:pt x="21384482" y="2575695"/>
                  <a:pt x="21384482" y="2574051"/>
                </a:cubicBezTo>
                <a:lnTo>
                  <a:pt x="21384482" y="2354669"/>
                </a:lnTo>
                <a:cubicBezTo>
                  <a:pt x="21384482" y="2353026"/>
                  <a:pt x="21384976" y="2351588"/>
                  <a:pt x="21385962" y="2350356"/>
                </a:cubicBezTo>
                <a:cubicBezTo>
                  <a:pt x="21386948" y="2349123"/>
                  <a:pt x="21388632" y="2348055"/>
                  <a:pt x="21391014" y="2347151"/>
                </a:cubicBezTo>
                <a:cubicBezTo>
                  <a:pt x="21393398" y="2346247"/>
                  <a:pt x="21396560" y="2345549"/>
                  <a:pt x="21400504" y="2345056"/>
                </a:cubicBezTo>
                <a:cubicBezTo>
                  <a:pt x="21404448" y="2344563"/>
                  <a:pt x="21409460" y="2344317"/>
                  <a:pt x="21415540" y="2344317"/>
                </a:cubicBezTo>
                <a:close/>
                <a:moveTo>
                  <a:pt x="7173488" y="2344317"/>
                </a:moveTo>
                <a:cubicBezTo>
                  <a:pt x="7180061" y="2344317"/>
                  <a:pt x="7185402" y="2344481"/>
                  <a:pt x="7189510" y="2344810"/>
                </a:cubicBezTo>
                <a:cubicBezTo>
                  <a:pt x="7193618" y="2345138"/>
                  <a:pt x="7196823" y="2345713"/>
                  <a:pt x="7199124" y="2346535"/>
                </a:cubicBezTo>
                <a:cubicBezTo>
                  <a:pt x="7201424" y="2347357"/>
                  <a:pt x="7203026" y="2348466"/>
                  <a:pt x="7203930" y="2349863"/>
                </a:cubicBezTo>
                <a:cubicBezTo>
                  <a:pt x="7204834" y="2351260"/>
                  <a:pt x="7205532" y="2352944"/>
                  <a:pt x="7206026" y="2354916"/>
                </a:cubicBezTo>
                <a:lnTo>
                  <a:pt x="7249655" y="2516371"/>
                </a:lnTo>
                <a:lnTo>
                  <a:pt x="7250148" y="2519329"/>
                </a:lnTo>
                <a:lnTo>
                  <a:pt x="7250641" y="2516371"/>
                </a:lnTo>
                <a:lnTo>
                  <a:pt x="7291560" y="2354916"/>
                </a:lnTo>
                <a:cubicBezTo>
                  <a:pt x="7292052" y="2352944"/>
                  <a:pt x="7292834" y="2351260"/>
                  <a:pt x="7293902" y="2349863"/>
                </a:cubicBezTo>
                <a:cubicBezTo>
                  <a:pt x="7294970" y="2348466"/>
                  <a:pt x="7296572" y="2347357"/>
                  <a:pt x="7298708" y="2346535"/>
                </a:cubicBezTo>
                <a:cubicBezTo>
                  <a:pt x="7300844" y="2345713"/>
                  <a:pt x="7303843" y="2345138"/>
                  <a:pt x="7307705" y="2344810"/>
                </a:cubicBezTo>
                <a:cubicBezTo>
                  <a:pt x="7311567" y="2344481"/>
                  <a:pt x="7316538" y="2344317"/>
                  <a:pt x="7322618" y="2344317"/>
                </a:cubicBezTo>
                <a:cubicBezTo>
                  <a:pt x="7328698" y="2344317"/>
                  <a:pt x="7333628" y="2344522"/>
                  <a:pt x="7337408" y="2344933"/>
                </a:cubicBezTo>
                <a:cubicBezTo>
                  <a:pt x="7341188" y="2345344"/>
                  <a:pt x="7344186" y="2345919"/>
                  <a:pt x="7346405" y="2346658"/>
                </a:cubicBezTo>
                <a:cubicBezTo>
                  <a:pt x="7348624" y="2347398"/>
                  <a:pt x="7350184" y="2348384"/>
                  <a:pt x="7351088" y="2349616"/>
                </a:cubicBezTo>
                <a:cubicBezTo>
                  <a:pt x="7351992" y="2350849"/>
                  <a:pt x="7352691" y="2352287"/>
                  <a:pt x="7353184" y="2353930"/>
                </a:cubicBezTo>
                <a:lnTo>
                  <a:pt x="7397060" y="2516618"/>
                </a:lnTo>
                <a:lnTo>
                  <a:pt x="7397800" y="2519329"/>
                </a:lnTo>
                <a:lnTo>
                  <a:pt x="7398292" y="2516371"/>
                </a:lnTo>
                <a:lnTo>
                  <a:pt x="7440197" y="2354916"/>
                </a:lnTo>
                <a:cubicBezTo>
                  <a:pt x="7440526" y="2352944"/>
                  <a:pt x="7441183" y="2351260"/>
                  <a:pt x="7442169" y="2349863"/>
                </a:cubicBezTo>
                <a:cubicBezTo>
                  <a:pt x="7443155" y="2348466"/>
                  <a:pt x="7444799" y="2347357"/>
                  <a:pt x="7447099" y="2346535"/>
                </a:cubicBezTo>
                <a:cubicBezTo>
                  <a:pt x="7449400" y="2345713"/>
                  <a:pt x="7452522" y="2345138"/>
                  <a:pt x="7456466" y="2344810"/>
                </a:cubicBezTo>
                <a:cubicBezTo>
                  <a:pt x="7460410" y="2344481"/>
                  <a:pt x="7465422" y="2344317"/>
                  <a:pt x="7471502" y="2344317"/>
                </a:cubicBezTo>
                <a:cubicBezTo>
                  <a:pt x="7477583" y="2344317"/>
                  <a:pt x="7482553" y="2344481"/>
                  <a:pt x="7486415" y="2344810"/>
                </a:cubicBezTo>
                <a:cubicBezTo>
                  <a:pt x="7490277" y="2345138"/>
                  <a:pt x="7493317" y="2345672"/>
                  <a:pt x="7495536" y="2346412"/>
                </a:cubicBezTo>
                <a:cubicBezTo>
                  <a:pt x="7497754" y="2347151"/>
                  <a:pt x="7499274" y="2348137"/>
                  <a:pt x="7500096" y="2349370"/>
                </a:cubicBezTo>
                <a:cubicBezTo>
                  <a:pt x="7500918" y="2350602"/>
                  <a:pt x="7501328" y="2352040"/>
                  <a:pt x="7501328" y="2353683"/>
                </a:cubicBezTo>
                <a:cubicBezTo>
                  <a:pt x="7501328" y="2355491"/>
                  <a:pt x="7501082" y="2357709"/>
                  <a:pt x="7500589" y="2360339"/>
                </a:cubicBezTo>
                <a:cubicBezTo>
                  <a:pt x="7500096" y="2362968"/>
                  <a:pt x="7499192" y="2366748"/>
                  <a:pt x="7497877" y="2371678"/>
                </a:cubicBezTo>
                <a:lnTo>
                  <a:pt x="7439211" y="2570600"/>
                </a:lnTo>
                <a:cubicBezTo>
                  <a:pt x="7438390" y="2573394"/>
                  <a:pt x="7437321" y="2575654"/>
                  <a:pt x="7436007" y="2577379"/>
                </a:cubicBezTo>
                <a:cubicBezTo>
                  <a:pt x="7434692" y="2579105"/>
                  <a:pt x="7432679" y="2580460"/>
                  <a:pt x="7429967" y="2581446"/>
                </a:cubicBezTo>
                <a:cubicBezTo>
                  <a:pt x="7427256" y="2582432"/>
                  <a:pt x="7423394" y="2583090"/>
                  <a:pt x="7418382" y="2583418"/>
                </a:cubicBezTo>
                <a:cubicBezTo>
                  <a:pt x="7413370" y="2583747"/>
                  <a:pt x="7406838" y="2583911"/>
                  <a:pt x="7398786" y="2583911"/>
                </a:cubicBezTo>
                <a:cubicBezTo>
                  <a:pt x="7390734" y="2583911"/>
                  <a:pt x="7384160" y="2583706"/>
                  <a:pt x="7379066" y="2583295"/>
                </a:cubicBezTo>
                <a:cubicBezTo>
                  <a:pt x="7373972" y="2582884"/>
                  <a:pt x="7369987" y="2582186"/>
                  <a:pt x="7367111" y="2581200"/>
                </a:cubicBezTo>
                <a:cubicBezTo>
                  <a:pt x="7364236" y="2580214"/>
                  <a:pt x="7362140" y="2578858"/>
                  <a:pt x="7360825" y="2577133"/>
                </a:cubicBezTo>
                <a:cubicBezTo>
                  <a:pt x="7359510" y="2575407"/>
                  <a:pt x="7358524" y="2573230"/>
                  <a:pt x="7357867" y="2570600"/>
                </a:cubicBezTo>
                <a:lnTo>
                  <a:pt x="7320892" y="2436999"/>
                </a:lnTo>
                <a:lnTo>
                  <a:pt x="7320400" y="2434781"/>
                </a:lnTo>
                <a:lnTo>
                  <a:pt x="7319907" y="2436999"/>
                </a:lnTo>
                <a:lnTo>
                  <a:pt x="7285890" y="2570600"/>
                </a:lnTo>
                <a:cubicBezTo>
                  <a:pt x="7285234" y="2573394"/>
                  <a:pt x="7284288" y="2575654"/>
                  <a:pt x="7283056" y="2577379"/>
                </a:cubicBezTo>
                <a:cubicBezTo>
                  <a:pt x="7281823" y="2579105"/>
                  <a:pt x="7279728" y="2580460"/>
                  <a:pt x="7276770" y="2581446"/>
                </a:cubicBezTo>
                <a:cubicBezTo>
                  <a:pt x="7273812" y="2582432"/>
                  <a:pt x="7269786" y="2583090"/>
                  <a:pt x="7264692" y="2583418"/>
                </a:cubicBezTo>
                <a:cubicBezTo>
                  <a:pt x="7259598" y="2583747"/>
                  <a:pt x="7253024" y="2583911"/>
                  <a:pt x="7244972" y="2583911"/>
                </a:cubicBezTo>
                <a:cubicBezTo>
                  <a:pt x="7236756" y="2583911"/>
                  <a:pt x="7230140" y="2583706"/>
                  <a:pt x="7225129" y="2583295"/>
                </a:cubicBezTo>
                <a:cubicBezTo>
                  <a:pt x="7220117" y="2582884"/>
                  <a:pt x="7216173" y="2582186"/>
                  <a:pt x="7213297" y="2581200"/>
                </a:cubicBezTo>
                <a:cubicBezTo>
                  <a:pt x="7210422" y="2580214"/>
                  <a:pt x="7208326" y="2578858"/>
                  <a:pt x="7207012" y="2577133"/>
                </a:cubicBezTo>
                <a:cubicBezTo>
                  <a:pt x="7205697" y="2575407"/>
                  <a:pt x="7204711" y="2573230"/>
                  <a:pt x="7204054" y="2570600"/>
                </a:cubicBezTo>
                <a:lnTo>
                  <a:pt x="7145880" y="2371678"/>
                </a:lnTo>
                <a:cubicBezTo>
                  <a:pt x="7144401" y="2366912"/>
                  <a:pt x="7143456" y="2363174"/>
                  <a:pt x="7143046" y="2360462"/>
                </a:cubicBezTo>
                <a:cubicBezTo>
                  <a:pt x="7142635" y="2357751"/>
                  <a:pt x="7142429" y="2355491"/>
                  <a:pt x="7142429" y="2353683"/>
                </a:cubicBezTo>
                <a:cubicBezTo>
                  <a:pt x="7142429" y="2352040"/>
                  <a:pt x="7142881" y="2350602"/>
                  <a:pt x="7143785" y="2349370"/>
                </a:cubicBezTo>
                <a:cubicBezTo>
                  <a:pt x="7144689" y="2348137"/>
                  <a:pt x="7146332" y="2347151"/>
                  <a:pt x="7148715" y="2346412"/>
                </a:cubicBezTo>
                <a:cubicBezTo>
                  <a:pt x="7151098" y="2345672"/>
                  <a:pt x="7154302" y="2345138"/>
                  <a:pt x="7158328" y="2344810"/>
                </a:cubicBezTo>
                <a:cubicBezTo>
                  <a:pt x="7162354" y="2344481"/>
                  <a:pt x="7167408" y="2344317"/>
                  <a:pt x="7173488" y="2344317"/>
                </a:cubicBezTo>
                <a:close/>
                <a:moveTo>
                  <a:pt x="6137165" y="2344317"/>
                </a:moveTo>
                <a:cubicBezTo>
                  <a:pt x="6143246" y="2344317"/>
                  <a:pt x="6148258" y="2344522"/>
                  <a:pt x="6152202" y="2344933"/>
                </a:cubicBezTo>
                <a:cubicBezTo>
                  <a:pt x="6156145" y="2345344"/>
                  <a:pt x="6159308" y="2345960"/>
                  <a:pt x="6161692" y="2346781"/>
                </a:cubicBezTo>
                <a:cubicBezTo>
                  <a:pt x="6164074" y="2347603"/>
                  <a:pt x="6165758" y="2348630"/>
                  <a:pt x="6166744" y="2349863"/>
                </a:cubicBezTo>
                <a:cubicBezTo>
                  <a:pt x="6167730" y="2351095"/>
                  <a:pt x="6168224" y="2352533"/>
                  <a:pt x="6168224" y="2354176"/>
                </a:cubicBezTo>
                <a:lnTo>
                  <a:pt x="6168224" y="2478411"/>
                </a:lnTo>
                <a:cubicBezTo>
                  <a:pt x="6168224" y="2489914"/>
                  <a:pt x="6168963" y="2498706"/>
                  <a:pt x="6170442" y="2504786"/>
                </a:cubicBezTo>
                <a:cubicBezTo>
                  <a:pt x="6171921" y="2510866"/>
                  <a:pt x="6174181" y="2516084"/>
                  <a:pt x="6177220" y="2520438"/>
                </a:cubicBezTo>
                <a:cubicBezTo>
                  <a:pt x="6180260" y="2524793"/>
                  <a:pt x="6184122" y="2528162"/>
                  <a:pt x="6188806" y="2530545"/>
                </a:cubicBezTo>
                <a:cubicBezTo>
                  <a:pt x="6193490" y="2532928"/>
                  <a:pt x="6198954" y="2534119"/>
                  <a:pt x="6205198" y="2534119"/>
                </a:cubicBezTo>
                <a:cubicBezTo>
                  <a:pt x="6213086" y="2534119"/>
                  <a:pt x="6221015" y="2531243"/>
                  <a:pt x="6228985" y="2525492"/>
                </a:cubicBezTo>
                <a:cubicBezTo>
                  <a:pt x="6236955" y="2519740"/>
                  <a:pt x="6245459" y="2511359"/>
                  <a:pt x="6254498" y="2500349"/>
                </a:cubicBezTo>
                <a:lnTo>
                  <a:pt x="6254498" y="2354176"/>
                </a:lnTo>
                <a:cubicBezTo>
                  <a:pt x="6254498" y="2352533"/>
                  <a:pt x="6254949" y="2351095"/>
                  <a:pt x="6255853" y="2349863"/>
                </a:cubicBezTo>
                <a:cubicBezTo>
                  <a:pt x="6256757" y="2348630"/>
                  <a:pt x="6258400" y="2347603"/>
                  <a:pt x="6260783" y="2346781"/>
                </a:cubicBezTo>
                <a:cubicBezTo>
                  <a:pt x="6263166" y="2345960"/>
                  <a:pt x="6266329" y="2345344"/>
                  <a:pt x="6270273" y="2344933"/>
                </a:cubicBezTo>
                <a:cubicBezTo>
                  <a:pt x="6274217" y="2344522"/>
                  <a:pt x="6279229" y="2344317"/>
                  <a:pt x="6285310" y="2344317"/>
                </a:cubicBezTo>
                <a:cubicBezTo>
                  <a:pt x="6291390" y="2344317"/>
                  <a:pt x="6296402" y="2344522"/>
                  <a:pt x="6300346" y="2344933"/>
                </a:cubicBezTo>
                <a:cubicBezTo>
                  <a:pt x="6304290" y="2345344"/>
                  <a:pt x="6307412" y="2345960"/>
                  <a:pt x="6309712" y="2346781"/>
                </a:cubicBezTo>
                <a:cubicBezTo>
                  <a:pt x="6312013" y="2347603"/>
                  <a:pt x="6313656" y="2348630"/>
                  <a:pt x="6314642" y="2349863"/>
                </a:cubicBezTo>
                <a:cubicBezTo>
                  <a:pt x="6315628" y="2351095"/>
                  <a:pt x="6316122" y="2352533"/>
                  <a:pt x="6316122" y="2354176"/>
                </a:cubicBezTo>
                <a:lnTo>
                  <a:pt x="6316122" y="2574051"/>
                </a:lnTo>
                <a:cubicBezTo>
                  <a:pt x="6316122" y="2575695"/>
                  <a:pt x="6315710" y="2577133"/>
                  <a:pt x="6314889" y="2578365"/>
                </a:cubicBezTo>
                <a:cubicBezTo>
                  <a:pt x="6314068" y="2579598"/>
                  <a:pt x="6312630" y="2580625"/>
                  <a:pt x="6310576" y="2581446"/>
                </a:cubicBezTo>
                <a:cubicBezTo>
                  <a:pt x="6308522" y="2582268"/>
                  <a:pt x="6305810" y="2582884"/>
                  <a:pt x="6302441" y="2583295"/>
                </a:cubicBezTo>
                <a:cubicBezTo>
                  <a:pt x="6299072" y="2583706"/>
                  <a:pt x="6294841" y="2583911"/>
                  <a:pt x="6289746" y="2583911"/>
                </a:cubicBezTo>
                <a:cubicBezTo>
                  <a:pt x="6284324" y="2583911"/>
                  <a:pt x="6279928" y="2583706"/>
                  <a:pt x="6276559" y="2583295"/>
                </a:cubicBezTo>
                <a:cubicBezTo>
                  <a:pt x="6273190" y="2582884"/>
                  <a:pt x="6270520" y="2582268"/>
                  <a:pt x="6268548" y="2581446"/>
                </a:cubicBezTo>
                <a:cubicBezTo>
                  <a:pt x="6266576" y="2580625"/>
                  <a:pt x="6265178" y="2579598"/>
                  <a:pt x="6264357" y="2578365"/>
                </a:cubicBezTo>
                <a:cubicBezTo>
                  <a:pt x="6263536" y="2577133"/>
                  <a:pt x="6263124" y="2575695"/>
                  <a:pt x="6263124" y="2574051"/>
                </a:cubicBezTo>
                <a:lnTo>
                  <a:pt x="6263124" y="2548662"/>
                </a:lnTo>
                <a:cubicBezTo>
                  <a:pt x="6250964" y="2561809"/>
                  <a:pt x="6238598" y="2571669"/>
                  <a:pt x="6226027" y="2578242"/>
                </a:cubicBezTo>
                <a:cubicBezTo>
                  <a:pt x="6213456" y="2584815"/>
                  <a:pt x="6200432" y="2588102"/>
                  <a:pt x="6186958" y="2588102"/>
                </a:cubicBezTo>
                <a:cubicBezTo>
                  <a:pt x="6171839" y="2588102"/>
                  <a:pt x="6159144" y="2585637"/>
                  <a:pt x="6148874" y="2580707"/>
                </a:cubicBezTo>
                <a:cubicBezTo>
                  <a:pt x="6138602" y="2575777"/>
                  <a:pt x="6130304" y="2569039"/>
                  <a:pt x="6123978" y="2560494"/>
                </a:cubicBezTo>
                <a:cubicBezTo>
                  <a:pt x="6117650" y="2551949"/>
                  <a:pt x="6113132" y="2542048"/>
                  <a:pt x="6110420" y="2530791"/>
                </a:cubicBezTo>
                <a:cubicBezTo>
                  <a:pt x="6107708" y="2519535"/>
                  <a:pt x="6106353" y="2505525"/>
                  <a:pt x="6106353" y="2488764"/>
                </a:cubicBezTo>
                <a:lnTo>
                  <a:pt x="6106353" y="2354176"/>
                </a:lnTo>
                <a:cubicBezTo>
                  <a:pt x="6106353" y="2352533"/>
                  <a:pt x="6106804" y="2351095"/>
                  <a:pt x="6107708" y="2349863"/>
                </a:cubicBezTo>
                <a:cubicBezTo>
                  <a:pt x="6108612" y="2348630"/>
                  <a:pt x="6110256" y="2347603"/>
                  <a:pt x="6112638" y="2346781"/>
                </a:cubicBezTo>
                <a:cubicBezTo>
                  <a:pt x="6115022" y="2345960"/>
                  <a:pt x="6118226" y="2345344"/>
                  <a:pt x="6122252" y="2344933"/>
                </a:cubicBezTo>
                <a:cubicBezTo>
                  <a:pt x="6126278" y="2344522"/>
                  <a:pt x="6131249" y="2344317"/>
                  <a:pt x="6137165" y="2344317"/>
                </a:cubicBezTo>
                <a:close/>
                <a:moveTo>
                  <a:pt x="4843244" y="2344317"/>
                </a:moveTo>
                <a:cubicBezTo>
                  <a:pt x="4849325" y="2344317"/>
                  <a:pt x="4854337" y="2344563"/>
                  <a:pt x="4858280" y="2345056"/>
                </a:cubicBezTo>
                <a:cubicBezTo>
                  <a:pt x="4862225" y="2345549"/>
                  <a:pt x="4865388" y="2346247"/>
                  <a:pt x="4867770" y="2347151"/>
                </a:cubicBezTo>
                <a:cubicBezTo>
                  <a:pt x="4870154" y="2348055"/>
                  <a:pt x="4871838" y="2349123"/>
                  <a:pt x="4872824" y="2350356"/>
                </a:cubicBezTo>
                <a:cubicBezTo>
                  <a:pt x="4873810" y="2351588"/>
                  <a:pt x="4874303" y="2353026"/>
                  <a:pt x="4874303" y="2354669"/>
                </a:cubicBezTo>
                <a:lnTo>
                  <a:pt x="4874303" y="2574051"/>
                </a:lnTo>
                <a:cubicBezTo>
                  <a:pt x="4874303" y="2575695"/>
                  <a:pt x="4873810" y="2577133"/>
                  <a:pt x="4872824" y="2578365"/>
                </a:cubicBezTo>
                <a:cubicBezTo>
                  <a:pt x="4871838" y="2579598"/>
                  <a:pt x="4870154" y="2580625"/>
                  <a:pt x="4867770" y="2581446"/>
                </a:cubicBezTo>
                <a:cubicBezTo>
                  <a:pt x="4865388" y="2582268"/>
                  <a:pt x="4862225" y="2582884"/>
                  <a:pt x="4858280" y="2583295"/>
                </a:cubicBezTo>
                <a:cubicBezTo>
                  <a:pt x="4854337" y="2583706"/>
                  <a:pt x="4849325" y="2583911"/>
                  <a:pt x="4843244" y="2583911"/>
                </a:cubicBezTo>
                <a:cubicBezTo>
                  <a:pt x="4837164" y="2583911"/>
                  <a:pt x="4832152" y="2583706"/>
                  <a:pt x="4828208" y="2583295"/>
                </a:cubicBezTo>
                <a:cubicBezTo>
                  <a:pt x="4824264" y="2582884"/>
                  <a:pt x="4821100" y="2582268"/>
                  <a:pt x="4818718" y="2581446"/>
                </a:cubicBezTo>
                <a:cubicBezTo>
                  <a:pt x="4816334" y="2580625"/>
                  <a:pt x="4814650" y="2579598"/>
                  <a:pt x="4813664" y="2578365"/>
                </a:cubicBezTo>
                <a:cubicBezTo>
                  <a:pt x="4812678" y="2577133"/>
                  <a:pt x="4812186" y="2575695"/>
                  <a:pt x="4812186" y="2574051"/>
                </a:cubicBezTo>
                <a:lnTo>
                  <a:pt x="4812186" y="2354669"/>
                </a:lnTo>
                <a:cubicBezTo>
                  <a:pt x="4812186" y="2353026"/>
                  <a:pt x="4812678" y="2351588"/>
                  <a:pt x="4813664" y="2350356"/>
                </a:cubicBezTo>
                <a:cubicBezTo>
                  <a:pt x="4814650" y="2349123"/>
                  <a:pt x="4816334" y="2348055"/>
                  <a:pt x="4818718" y="2347151"/>
                </a:cubicBezTo>
                <a:cubicBezTo>
                  <a:pt x="4821100" y="2346247"/>
                  <a:pt x="4824264" y="2345549"/>
                  <a:pt x="4828208" y="2345056"/>
                </a:cubicBezTo>
                <a:cubicBezTo>
                  <a:pt x="4832152" y="2344563"/>
                  <a:pt x="4837164" y="2344317"/>
                  <a:pt x="4843244" y="2344317"/>
                </a:cubicBezTo>
                <a:close/>
                <a:moveTo>
                  <a:pt x="3022491" y="2344317"/>
                </a:moveTo>
                <a:cubicBezTo>
                  <a:pt x="3028571" y="2344317"/>
                  <a:pt x="3033583" y="2344522"/>
                  <a:pt x="3037527" y="2344933"/>
                </a:cubicBezTo>
                <a:cubicBezTo>
                  <a:pt x="3041470" y="2345344"/>
                  <a:pt x="3044635" y="2345960"/>
                  <a:pt x="3047018" y="2346781"/>
                </a:cubicBezTo>
                <a:cubicBezTo>
                  <a:pt x="3049400" y="2347603"/>
                  <a:pt x="3051085" y="2348630"/>
                  <a:pt x="3052071" y="2349863"/>
                </a:cubicBezTo>
                <a:cubicBezTo>
                  <a:pt x="3053056" y="2351095"/>
                  <a:pt x="3053550" y="2352533"/>
                  <a:pt x="3053550" y="2354176"/>
                </a:cubicBezTo>
                <a:lnTo>
                  <a:pt x="3053550" y="2478411"/>
                </a:lnTo>
                <a:cubicBezTo>
                  <a:pt x="3053550" y="2489914"/>
                  <a:pt x="3054289" y="2498706"/>
                  <a:pt x="3055768" y="2504786"/>
                </a:cubicBezTo>
                <a:cubicBezTo>
                  <a:pt x="3057246" y="2510866"/>
                  <a:pt x="3059507" y="2516084"/>
                  <a:pt x="3062547" y="2520438"/>
                </a:cubicBezTo>
                <a:cubicBezTo>
                  <a:pt x="3065587" y="2524793"/>
                  <a:pt x="3069449" y="2528162"/>
                  <a:pt x="3074131" y="2530545"/>
                </a:cubicBezTo>
                <a:cubicBezTo>
                  <a:pt x="3078816" y="2532928"/>
                  <a:pt x="3084279" y="2534119"/>
                  <a:pt x="3090523" y="2534119"/>
                </a:cubicBezTo>
                <a:cubicBezTo>
                  <a:pt x="3098411" y="2534119"/>
                  <a:pt x="3106341" y="2531243"/>
                  <a:pt x="3114310" y="2525492"/>
                </a:cubicBezTo>
                <a:cubicBezTo>
                  <a:pt x="3122281" y="2519740"/>
                  <a:pt x="3130785" y="2511359"/>
                  <a:pt x="3139823" y="2500349"/>
                </a:cubicBezTo>
                <a:lnTo>
                  <a:pt x="3139823" y="2354176"/>
                </a:lnTo>
                <a:cubicBezTo>
                  <a:pt x="3139823" y="2352533"/>
                  <a:pt x="3140275" y="2351095"/>
                  <a:pt x="3141179" y="2349863"/>
                </a:cubicBezTo>
                <a:cubicBezTo>
                  <a:pt x="3142082" y="2348630"/>
                  <a:pt x="3143726" y="2347603"/>
                  <a:pt x="3146109" y="2346781"/>
                </a:cubicBezTo>
                <a:cubicBezTo>
                  <a:pt x="3148492" y="2345960"/>
                  <a:pt x="3151654" y="2345344"/>
                  <a:pt x="3155599" y="2344933"/>
                </a:cubicBezTo>
                <a:cubicBezTo>
                  <a:pt x="3159542" y="2344522"/>
                  <a:pt x="3164555" y="2344317"/>
                  <a:pt x="3170636" y="2344317"/>
                </a:cubicBezTo>
                <a:cubicBezTo>
                  <a:pt x="3176715" y="2344317"/>
                  <a:pt x="3181728" y="2344522"/>
                  <a:pt x="3185671" y="2344933"/>
                </a:cubicBezTo>
                <a:cubicBezTo>
                  <a:pt x="3189616" y="2345344"/>
                  <a:pt x="3192738" y="2345960"/>
                  <a:pt x="3195038" y="2346781"/>
                </a:cubicBezTo>
                <a:cubicBezTo>
                  <a:pt x="3197339" y="2347603"/>
                  <a:pt x="3198983" y="2348630"/>
                  <a:pt x="3199968" y="2349863"/>
                </a:cubicBezTo>
                <a:cubicBezTo>
                  <a:pt x="3200954" y="2351095"/>
                  <a:pt x="3201447" y="2352533"/>
                  <a:pt x="3201447" y="2354176"/>
                </a:cubicBezTo>
                <a:lnTo>
                  <a:pt x="3201447" y="2574051"/>
                </a:lnTo>
                <a:cubicBezTo>
                  <a:pt x="3201447" y="2575695"/>
                  <a:pt x="3201037" y="2577133"/>
                  <a:pt x="3200214" y="2578365"/>
                </a:cubicBezTo>
                <a:cubicBezTo>
                  <a:pt x="3199394" y="2579598"/>
                  <a:pt x="3197955" y="2580625"/>
                  <a:pt x="3195902" y="2581446"/>
                </a:cubicBezTo>
                <a:cubicBezTo>
                  <a:pt x="3193847" y="2582268"/>
                  <a:pt x="3191135" y="2582884"/>
                  <a:pt x="3187766" y="2583295"/>
                </a:cubicBezTo>
                <a:cubicBezTo>
                  <a:pt x="3184398" y="2583706"/>
                  <a:pt x="3180166" y="2583911"/>
                  <a:pt x="3175072" y="2583911"/>
                </a:cubicBezTo>
                <a:cubicBezTo>
                  <a:pt x="3169650" y="2583911"/>
                  <a:pt x="3165253" y="2583706"/>
                  <a:pt x="3161884" y="2583295"/>
                </a:cubicBezTo>
                <a:cubicBezTo>
                  <a:pt x="3158516" y="2582884"/>
                  <a:pt x="3155846" y="2582268"/>
                  <a:pt x="3153873" y="2581446"/>
                </a:cubicBezTo>
                <a:cubicBezTo>
                  <a:pt x="3151902" y="2580625"/>
                  <a:pt x="3150505" y="2579598"/>
                  <a:pt x="3149683" y="2578365"/>
                </a:cubicBezTo>
                <a:cubicBezTo>
                  <a:pt x="3148862" y="2577133"/>
                  <a:pt x="3148450" y="2575695"/>
                  <a:pt x="3148450" y="2574051"/>
                </a:cubicBezTo>
                <a:lnTo>
                  <a:pt x="3148450" y="2548662"/>
                </a:lnTo>
                <a:cubicBezTo>
                  <a:pt x="3136291" y="2561809"/>
                  <a:pt x="3123924" y="2571669"/>
                  <a:pt x="3111352" y="2578242"/>
                </a:cubicBezTo>
                <a:cubicBezTo>
                  <a:pt x="3098781" y="2584815"/>
                  <a:pt x="3085758" y="2588102"/>
                  <a:pt x="3072283" y="2588102"/>
                </a:cubicBezTo>
                <a:cubicBezTo>
                  <a:pt x="3057164" y="2588102"/>
                  <a:pt x="3044470" y="2585637"/>
                  <a:pt x="3034200" y="2580707"/>
                </a:cubicBezTo>
                <a:cubicBezTo>
                  <a:pt x="3023928" y="2575777"/>
                  <a:pt x="3015630" y="2569039"/>
                  <a:pt x="3009304" y="2560494"/>
                </a:cubicBezTo>
                <a:cubicBezTo>
                  <a:pt x="3002977" y="2551949"/>
                  <a:pt x="2998458" y="2542048"/>
                  <a:pt x="2995746" y="2530791"/>
                </a:cubicBezTo>
                <a:cubicBezTo>
                  <a:pt x="2993035" y="2519535"/>
                  <a:pt x="2991678" y="2505525"/>
                  <a:pt x="2991678" y="2488764"/>
                </a:cubicBezTo>
                <a:lnTo>
                  <a:pt x="2991678" y="2354176"/>
                </a:lnTo>
                <a:cubicBezTo>
                  <a:pt x="2991678" y="2352533"/>
                  <a:pt x="2992131" y="2351095"/>
                  <a:pt x="2993035" y="2349863"/>
                </a:cubicBezTo>
                <a:cubicBezTo>
                  <a:pt x="2993939" y="2348630"/>
                  <a:pt x="2995582" y="2347603"/>
                  <a:pt x="2997964" y="2346781"/>
                </a:cubicBezTo>
                <a:cubicBezTo>
                  <a:pt x="3000347" y="2345960"/>
                  <a:pt x="3003551" y="2345344"/>
                  <a:pt x="3007577" y="2344933"/>
                </a:cubicBezTo>
                <a:cubicBezTo>
                  <a:pt x="3011603" y="2344522"/>
                  <a:pt x="3016574" y="2344317"/>
                  <a:pt x="3022491" y="2344317"/>
                </a:cubicBezTo>
                <a:close/>
                <a:moveTo>
                  <a:pt x="2433420" y="2344317"/>
                </a:moveTo>
                <a:cubicBezTo>
                  <a:pt x="2439501" y="2344317"/>
                  <a:pt x="2444511" y="2344563"/>
                  <a:pt x="2448456" y="2345056"/>
                </a:cubicBezTo>
                <a:cubicBezTo>
                  <a:pt x="2452399" y="2345549"/>
                  <a:pt x="2455564" y="2346247"/>
                  <a:pt x="2457947" y="2347151"/>
                </a:cubicBezTo>
                <a:cubicBezTo>
                  <a:pt x="2460330" y="2348055"/>
                  <a:pt x="2462013" y="2349123"/>
                  <a:pt x="2463000" y="2350356"/>
                </a:cubicBezTo>
                <a:cubicBezTo>
                  <a:pt x="2463985" y="2351588"/>
                  <a:pt x="2464479" y="2353026"/>
                  <a:pt x="2464479" y="2354669"/>
                </a:cubicBezTo>
                <a:lnTo>
                  <a:pt x="2464479" y="2574051"/>
                </a:lnTo>
                <a:cubicBezTo>
                  <a:pt x="2464479" y="2575695"/>
                  <a:pt x="2463985" y="2577133"/>
                  <a:pt x="2463000" y="2578365"/>
                </a:cubicBezTo>
                <a:cubicBezTo>
                  <a:pt x="2462013" y="2579598"/>
                  <a:pt x="2460330" y="2580625"/>
                  <a:pt x="2457947" y="2581446"/>
                </a:cubicBezTo>
                <a:cubicBezTo>
                  <a:pt x="2455564" y="2582268"/>
                  <a:pt x="2452399" y="2582884"/>
                  <a:pt x="2448456" y="2583295"/>
                </a:cubicBezTo>
                <a:cubicBezTo>
                  <a:pt x="2444511" y="2583706"/>
                  <a:pt x="2439501" y="2583911"/>
                  <a:pt x="2433420" y="2583911"/>
                </a:cubicBezTo>
                <a:cubicBezTo>
                  <a:pt x="2427339" y="2583911"/>
                  <a:pt x="2422328" y="2583706"/>
                  <a:pt x="2418384" y="2583295"/>
                </a:cubicBezTo>
                <a:cubicBezTo>
                  <a:pt x="2414439" y="2582884"/>
                  <a:pt x="2411276" y="2582268"/>
                  <a:pt x="2408894" y="2581446"/>
                </a:cubicBezTo>
                <a:cubicBezTo>
                  <a:pt x="2406511" y="2580625"/>
                  <a:pt x="2404826" y="2579598"/>
                  <a:pt x="2403840" y="2578365"/>
                </a:cubicBezTo>
                <a:cubicBezTo>
                  <a:pt x="2402855" y="2577133"/>
                  <a:pt x="2402361" y="2575695"/>
                  <a:pt x="2402361" y="2574051"/>
                </a:cubicBezTo>
                <a:lnTo>
                  <a:pt x="2402361" y="2354669"/>
                </a:lnTo>
                <a:cubicBezTo>
                  <a:pt x="2402361" y="2353026"/>
                  <a:pt x="2402855" y="2351588"/>
                  <a:pt x="2403840" y="2350356"/>
                </a:cubicBezTo>
                <a:cubicBezTo>
                  <a:pt x="2404826" y="2349123"/>
                  <a:pt x="2406511" y="2348055"/>
                  <a:pt x="2408894" y="2347151"/>
                </a:cubicBezTo>
                <a:cubicBezTo>
                  <a:pt x="2411276" y="2346247"/>
                  <a:pt x="2414439" y="2345549"/>
                  <a:pt x="2418384" y="2345056"/>
                </a:cubicBezTo>
                <a:cubicBezTo>
                  <a:pt x="2422328" y="2344563"/>
                  <a:pt x="2427339" y="2344317"/>
                  <a:pt x="2433420" y="2344317"/>
                </a:cubicBezTo>
                <a:close/>
                <a:moveTo>
                  <a:pt x="576044" y="2344317"/>
                </a:moveTo>
                <a:cubicBezTo>
                  <a:pt x="582125" y="2344317"/>
                  <a:pt x="587137" y="2344563"/>
                  <a:pt x="591081" y="2345056"/>
                </a:cubicBezTo>
                <a:cubicBezTo>
                  <a:pt x="595025" y="2345549"/>
                  <a:pt x="598188" y="2346247"/>
                  <a:pt x="600571" y="2347151"/>
                </a:cubicBezTo>
                <a:cubicBezTo>
                  <a:pt x="602954" y="2348055"/>
                  <a:pt x="604638" y="2349123"/>
                  <a:pt x="605624" y="2350356"/>
                </a:cubicBezTo>
                <a:cubicBezTo>
                  <a:pt x="606611" y="2351588"/>
                  <a:pt x="607103" y="2353026"/>
                  <a:pt x="607103" y="2354669"/>
                </a:cubicBezTo>
                <a:lnTo>
                  <a:pt x="607103" y="2574051"/>
                </a:lnTo>
                <a:cubicBezTo>
                  <a:pt x="607103" y="2575695"/>
                  <a:pt x="606611" y="2577133"/>
                  <a:pt x="605624" y="2578365"/>
                </a:cubicBezTo>
                <a:cubicBezTo>
                  <a:pt x="604638" y="2579598"/>
                  <a:pt x="602954" y="2580625"/>
                  <a:pt x="600571" y="2581446"/>
                </a:cubicBezTo>
                <a:cubicBezTo>
                  <a:pt x="598188" y="2582268"/>
                  <a:pt x="595025" y="2582884"/>
                  <a:pt x="591081" y="2583295"/>
                </a:cubicBezTo>
                <a:cubicBezTo>
                  <a:pt x="587137" y="2583706"/>
                  <a:pt x="582125" y="2583911"/>
                  <a:pt x="576044" y="2583911"/>
                </a:cubicBezTo>
                <a:cubicBezTo>
                  <a:pt x="569965" y="2583911"/>
                  <a:pt x="564952" y="2583706"/>
                  <a:pt x="561008" y="2583295"/>
                </a:cubicBezTo>
                <a:cubicBezTo>
                  <a:pt x="557064" y="2582884"/>
                  <a:pt x="553901" y="2582268"/>
                  <a:pt x="551518" y="2581446"/>
                </a:cubicBezTo>
                <a:cubicBezTo>
                  <a:pt x="549135" y="2580625"/>
                  <a:pt x="547451" y="2579598"/>
                  <a:pt x="546465" y="2578365"/>
                </a:cubicBezTo>
                <a:cubicBezTo>
                  <a:pt x="545478" y="2577133"/>
                  <a:pt x="544986" y="2575695"/>
                  <a:pt x="544986" y="2574051"/>
                </a:cubicBezTo>
                <a:lnTo>
                  <a:pt x="544986" y="2354669"/>
                </a:lnTo>
                <a:cubicBezTo>
                  <a:pt x="544986" y="2353026"/>
                  <a:pt x="545478" y="2351588"/>
                  <a:pt x="546465" y="2350356"/>
                </a:cubicBezTo>
                <a:cubicBezTo>
                  <a:pt x="547451" y="2349123"/>
                  <a:pt x="549135" y="2348055"/>
                  <a:pt x="551518" y="2347151"/>
                </a:cubicBezTo>
                <a:cubicBezTo>
                  <a:pt x="553901" y="2346247"/>
                  <a:pt x="557064" y="2345549"/>
                  <a:pt x="561008" y="2345056"/>
                </a:cubicBezTo>
                <a:cubicBezTo>
                  <a:pt x="564952" y="2344563"/>
                  <a:pt x="569965" y="2344317"/>
                  <a:pt x="576044" y="2344317"/>
                </a:cubicBezTo>
                <a:close/>
                <a:moveTo>
                  <a:pt x="20389748" y="2341112"/>
                </a:moveTo>
                <a:cubicBezTo>
                  <a:pt x="20396650" y="2341112"/>
                  <a:pt x="20403264" y="2341523"/>
                  <a:pt x="20409590" y="2342345"/>
                </a:cubicBezTo>
                <a:cubicBezTo>
                  <a:pt x="20415918" y="2343166"/>
                  <a:pt x="20421792" y="2344317"/>
                  <a:pt x="20427216" y="2345796"/>
                </a:cubicBezTo>
                <a:lnTo>
                  <a:pt x="20496974" y="2345796"/>
                </a:lnTo>
                <a:cubicBezTo>
                  <a:pt x="20499768" y="2345796"/>
                  <a:pt x="20502028" y="2347603"/>
                  <a:pt x="20503752" y="2351218"/>
                </a:cubicBezTo>
                <a:cubicBezTo>
                  <a:pt x="20505478" y="2354834"/>
                  <a:pt x="20506340" y="2360914"/>
                  <a:pt x="20506340" y="2369459"/>
                </a:cubicBezTo>
                <a:cubicBezTo>
                  <a:pt x="20506340" y="2377347"/>
                  <a:pt x="20505436" y="2383181"/>
                  <a:pt x="20503630" y="2386960"/>
                </a:cubicBezTo>
                <a:cubicBezTo>
                  <a:pt x="20501822" y="2390740"/>
                  <a:pt x="20499604" y="2392630"/>
                  <a:pt x="20496974" y="2392630"/>
                </a:cubicBezTo>
                <a:lnTo>
                  <a:pt x="20471092" y="2392630"/>
                </a:lnTo>
                <a:cubicBezTo>
                  <a:pt x="20474708" y="2396574"/>
                  <a:pt x="20477296" y="2401052"/>
                  <a:pt x="20478856" y="2406064"/>
                </a:cubicBezTo>
                <a:cubicBezTo>
                  <a:pt x="20480418" y="2411076"/>
                  <a:pt x="20481198" y="2416294"/>
                  <a:pt x="20481198" y="2421716"/>
                </a:cubicBezTo>
                <a:cubicBezTo>
                  <a:pt x="20481198" y="2434534"/>
                  <a:pt x="20479062" y="2445914"/>
                  <a:pt x="20474790" y="2455856"/>
                </a:cubicBezTo>
                <a:cubicBezTo>
                  <a:pt x="20470516" y="2465798"/>
                  <a:pt x="20464396" y="2474179"/>
                  <a:pt x="20456426" y="2480999"/>
                </a:cubicBezTo>
                <a:cubicBezTo>
                  <a:pt x="20448456" y="2487819"/>
                  <a:pt x="20438842" y="2492995"/>
                  <a:pt x="20427584" y="2496528"/>
                </a:cubicBezTo>
                <a:cubicBezTo>
                  <a:pt x="20416328" y="2500061"/>
                  <a:pt x="20403798" y="2501828"/>
                  <a:pt x="20389994" y="2501828"/>
                </a:cubicBezTo>
                <a:cubicBezTo>
                  <a:pt x="20382928" y="2501828"/>
                  <a:pt x="20376190" y="2500965"/>
                  <a:pt x="20369782" y="2499240"/>
                </a:cubicBezTo>
                <a:cubicBezTo>
                  <a:pt x="20363372" y="2497514"/>
                  <a:pt x="20358442" y="2495501"/>
                  <a:pt x="20354992" y="2493200"/>
                </a:cubicBezTo>
                <a:cubicBezTo>
                  <a:pt x="20353020" y="2495337"/>
                  <a:pt x="20351254" y="2497884"/>
                  <a:pt x="20349692" y="2500842"/>
                </a:cubicBezTo>
                <a:cubicBezTo>
                  <a:pt x="20348132" y="2503800"/>
                  <a:pt x="20347350" y="2507086"/>
                  <a:pt x="20347350" y="2510702"/>
                </a:cubicBezTo>
                <a:cubicBezTo>
                  <a:pt x="20347350" y="2515467"/>
                  <a:pt x="20349446" y="2519370"/>
                  <a:pt x="20353636" y="2522410"/>
                </a:cubicBezTo>
                <a:cubicBezTo>
                  <a:pt x="20357826" y="2525450"/>
                  <a:pt x="20363702" y="2527135"/>
                  <a:pt x="20371260" y="2527463"/>
                </a:cubicBezTo>
                <a:lnTo>
                  <a:pt x="20424750" y="2529435"/>
                </a:lnTo>
                <a:cubicBezTo>
                  <a:pt x="20437240" y="2529928"/>
                  <a:pt x="20448372" y="2531695"/>
                  <a:pt x="20458150" y="2534735"/>
                </a:cubicBezTo>
                <a:cubicBezTo>
                  <a:pt x="20467928" y="2537775"/>
                  <a:pt x="20476144" y="2542048"/>
                  <a:pt x="20482800" y="2547553"/>
                </a:cubicBezTo>
                <a:cubicBezTo>
                  <a:pt x="20489456" y="2553058"/>
                  <a:pt x="20494550" y="2559672"/>
                  <a:pt x="20498084" y="2567396"/>
                </a:cubicBezTo>
                <a:cubicBezTo>
                  <a:pt x="20501616" y="2575119"/>
                  <a:pt x="20503382" y="2583911"/>
                  <a:pt x="20503382" y="2593771"/>
                </a:cubicBezTo>
                <a:cubicBezTo>
                  <a:pt x="20503382" y="2604617"/>
                  <a:pt x="20501000" y="2614847"/>
                  <a:pt x="20496234" y="2624460"/>
                </a:cubicBezTo>
                <a:cubicBezTo>
                  <a:pt x="20491468" y="2634073"/>
                  <a:pt x="20484320" y="2642413"/>
                  <a:pt x="20474790" y="2649479"/>
                </a:cubicBezTo>
                <a:cubicBezTo>
                  <a:pt x="20465258" y="2656546"/>
                  <a:pt x="20453304" y="2662133"/>
                  <a:pt x="20438924" y="2666241"/>
                </a:cubicBezTo>
                <a:cubicBezTo>
                  <a:pt x="20424546" y="2670349"/>
                  <a:pt x="20407742" y="2672404"/>
                  <a:pt x="20388516" y="2672404"/>
                </a:cubicBezTo>
                <a:cubicBezTo>
                  <a:pt x="20369782" y="2672404"/>
                  <a:pt x="20353800" y="2670925"/>
                  <a:pt x="20340572" y="2667967"/>
                </a:cubicBezTo>
                <a:cubicBezTo>
                  <a:pt x="20327344" y="2665009"/>
                  <a:pt x="20316498" y="2660900"/>
                  <a:pt x="20308034" y="2655642"/>
                </a:cubicBezTo>
                <a:cubicBezTo>
                  <a:pt x="20299572" y="2650383"/>
                  <a:pt x="20293408" y="2644097"/>
                  <a:pt x="20289548" y="2636785"/>
                </a:cubicBezTo>
                <a:cubicBezTo>
                  <a:pt x="20285686" y="2629472"/>
                  <a:pt x="20283754" y="2621461"/>
                  <a:pt x="20283754" y="2612751"/>
                </a:cubicBezTo>
                <a:cubicBezTo>
                  <a:pt x="20283754" y="2607328"/>
                  <a:pt x="20284452" y="2602152"/>
                  <a:pt x="20285850" y="2597222"/>
                </a:cubicBezTo>
                <a:cubicBezTo>
                  <a:pt x="20287246" y="2592292"/>
                  <a:pt x="20289300" y="2587568"/>
                  <a:pt x="20292012" y="2583048"/>
                </a:cubicBezTo>
                <a:cubicBezTo>
                  <a:pt x="20294724" y="2578529"/>
                  <a:pt x="20298052" y="2574216"/>
                  <a:pt x="20301996" y="2570107"/>
                </a:cubicBezTo>
                <a:cubicBezTo>
                  <a:pt x="20305940" y="2565999"/>
                  <a:pt x="20310458" y="2562055"/>
                  <a:pt x="20315552" y="2558276"/>
                </a:cubicBezTo>
                <a:cubicBezTo>
                  <a:pt x="20308486" y="2554496"/>
                  <a:pt x="20303022" y="2549361"/>
                  <a:pt x="20299160" y="2542870"/>
                </a:cubicBezTo>
                <a:cubicBezTo>
                  <a:pt x="20295298" y="2536378"/>
                  <a:pt x="20293368" y="2529271"/>
                  <a:pt x="20293368" y="2521548"/>
                </a:cubicBezTo>
                <a:cubicBezTo>
                  <a:pt x="20293368" y="2511852"/>
                  <a:pt x="20295586" y="2503019"/>
                  <a:pt x="20300024" y="2495049"/>
                </a:cubicBezTo>
                <a:cubicBezTo>
                  <a:pt x="20304460" y="2487079"/>
                  <a:pt x="20310212" y="2479890"/>
                  <a:pt x="20317278" y="2473481"/>
                </a:cubicBezTo>
                <a:cubicBezTo>
                  <a:pt x="20311526" y="2467729"/>
                  <a:pt x="20306924" y="2460827"/>
                  <a:pt x="20303474" y="2452775"/>
                </a:cubicBezTo>
                <a:cubicBezTo>
                  <a:pt x="20300024" y="2444723"/>
                  <a:pt x="20298298" y="2434699"/>
                  <a:pt x="20298298" y="2422702"/>
                </a:cubicBezTo>
                <a:cubicBezTo>
                  <a:pt x="20298298" y="2409885"/>
                  <a:pt x="20300558" y="2398423"/>
                  <a:pt x="20305076" y="2388316"/>
                </a:cubicBezTo>
                <a:cubicBezTo>
                  <a:pt x="20309596" y="2378210"/>
                  <a:pt x="20315882" y="2369665"/>
                  <a:pt x="20323934" y="2362681"/>
                </a:cubicBezTo>
                <a:cubicBezTo>
                  <a:pt x="20331986" y="2355696"/>
                  <a:pt x="20341600" y="2350356"/>
                  <a:pt x="20352774" y="2346658"/>
                </a:cubicBezTo>
                <a:cubicBezTo>
                  <a:pt x="20363948" y="2342961"/>
                  <a:pt x="20376272" y="2341112"/>
                  <a:pt x="20389748" y="2341112"/>
                </a:cubicBezTo>
                <a:close/>
                <a:moveTo>
                  <a:pt x="21226646" y="2340126"/>
                </a:moveTo>
                <a:cubicBezTo>
                  <a:pt x="21245052" y="2340126"/>
                  <a:pt x="21260786" y="2342838"/>
                  <a:pt x="21273850" y="2348260"/>
                </a:cubicBezTo>
                <a:cubicBezTo>
                  <a:pt x="21286914" y="2353683"/>
                  <a:pt x="21297636" y="2361202"/>
                  <a:pt x="21306018" y="2370815"/>
                </a:cubicBezTo>
                <a:cubicBezTo>
                  <a:pt x="21314398" y="2380428"/>
                  <a:pt x="21320560" y="2391808"/>
                  <a:pt x="21324504" y="2404955"/>
                </a:cubicBezTo>
                <a:cubicBezTo>
                  <a:pt x="21328448" y="2418101"/>
                  <a:pt x="21330420" y="2432398"/>
                  <a:pt x="21330420" y="2447845"/>
                </a:cubicBezTo>
                <a:lnTo>
                  <a:pt x="21330420" y="2457705"/>
                </a:lnTo>
                <a:cubicBezTo>
                  <a:pt x="21330420" y="2465264"/>
                  <a:pt x="21328736" y="2470851"/>
                  <a:pt x="21325368" y="2474467"/>
                </a:cubicBezTo>
                <a:cubicBezTo>
                  <a:pt x="21321998" y="2478082"/>
                  <a:pt x="21317356" y="2479890"/>
                  <a:pt x="21311440" y="2479890"/>
                </a:cubicBezTo>
                <a:lnTo>
                  <a:pt x="21177592" y="2479890"/>
                </a:lnTo>
                <a:cubicBezTo>
                  <a:pt x="21177592" y="2489257"/>
                  <a:pt x="21178702" y="2497761"/>
                  <a:pt x="21180920" y="2505402"/>
                </a:cubicBezTo>
                <a:cubicBezTo>
                  <a:pt x="21183140" y="2513043"/>
                  <a:pt x="21186672" y="2519535"/>
                  <a:pt x="21191520" y="2524875"/>
                </a:cubicBezTo>
                <a:cubicBezTo>
                  <a:pt x="21196368" y="2530216"/>
                  <a:pt x="21202612" y="2534283"/>
                  <a:pt x="21210254" y="2537077"/>
                </a:cubicBezTo>
                <a:cubicBezTo>
                  <a:pt x="21217896" y="2539870"/>
                  <a:pt x="21227056" y="2541267"/>
                  <a:pt x="21237738" y="2541267"/>
                </a:cubicBezTo>
                <a:cubicBezTo>
                  <a:pt x="21248584" y="2541267"/>
                  <a:pt x="21258116" y="2540487"/>
                  <a:pt x="21266332" y="2538926"/>
                </a:cubicBezTo>
                <a:cubicBezTo>
                  <a:pt x="21274548" y="2537364"/>
                  <a:pt x="21281656" y="2535639"/>
                  <a:pt x="21287654" y="2533749"/>
                </a:cubicBezTo>
                <a:cubicBezTo>
                  <a:pt x="21293652" y="2531859"/>
                  <a:pt x="21298622" y="2530134"/>
                  <a:pt x="21302566" y="2528573"/>
                </a:cubicBezTo>
                <a:cubicBezTo>
                  <a:pt x="21306510" y="2527012"/>
                  <a:pt x="21309716" y="2526231"/>
                  <a:pt x="21312180" y="2526231"/>
                </a:cubicBezTo>
                <a:cubicBezTo>
                  <a:pt x="21313660" y="2526231"/>
                  <a:pt x="21314892" y="2526519"/>
                  <a:pt x="21315878" y="2527094"/>
                </a:cubicBezTo>
                <a:cubicBezTo>
                  <a:pt x="21316864" y="2527669"/>
                  <a:pt x="21317684" y="2528696"/>
                  <a:pt x="21318342" y="2530175"/>
                </a:cubicBezTo>
                <a:cubicBezTo>
                  <a:pt x="21319000" y="2531654"/>
                  <a:pt x="21319452" y="2533749"/>
                  <a:pt x="21319698" y="2536461"/>
                </a:cubicBezTo>
                <a:cubicBezTo>
                  <a:pt x="21319944" y="2539172"/>
                  <a:pt x="21320068" y="2542582"/>
                  <a:pt x="21320068" y="2546690"/>
                </a:cubicBezTo>
                <a:cubicBezTo>
                  <a:pt x="21320068" y="2550306"/>
                  <a:pt x="21319986" y="2553387"/>
                  <a:pt x="21319822" y="2555934"/>
                </a:cubicBezTo>
                <a:cubicBezTo>
                  <a:pt x="21319656" y="2558481"/>
                  <a:pt x="21319410" y="2560658"/>
                  <a:pt x="21319082" y="2562466"/>
                </a:cubicBezTo>
                <a:cubicBezTo>
                  <a:pt x="21318754" y="2564274"/>
                  <a:pt x="21318260" y="2565794"/>
                  <a:pt x="21317604" y="2567026"/>
                </a:cubicBezTo>
                <a:cubicBezTo>
                  <a:pt x="21316946" y="2568259"/>
                  <a:pt x="21316082" y="2569450"/>
                  <a:pt x="21315014" y="2570600"/>
                </a:cubicBezTo>
                <a:cubicBezTo>
                  <a:pt x="21313946" y="2571751"/>
                  <a:pt x="21311030" y="2573312"/>
                  <a:pt x="21306264" y="2575284"/>
                </a:cubicBezTo>
                <a:cubicBezTo>
                  <a:pt x="21301498" y="2577256"/>
                  <a:pt x="21295418" y="2579187"/>
                  <a:pt x="21288024" y="2581076"/>
                </a:cubicBezTo>
                <a:cubicBezTo>
                  <a:pt x="21280628" y="2582966"/>
                  <a:pt x="21272166" y="2584610"/>
                  <a:pt x="21262634" y="2586006"/>
                </a:cubicBezTo>
                <a:cubicBezTo>
                  <a:pt x="21253102" y="2587403"/>
                  <a:pt x="21242914" y="2588102"/>
                  <a:pt x="21232068" y="2588102"/>
                </a:cubicBezTo>
                <a:cubicBezTo>
                  <a:pt x="21212514" y="2588102"/>
                  <a:pt x="21195382" y="2585637"/>
                  <a:pt x="21180674" y="2580707"/>
                </a:cubicBezTo>
                <a:cubicBezTo>
                  <a:pt x="21165966" y="2575777"/>
                  <a:pt x="21153682" y="2568300"/>
                  <a:pt x="21143824" y="2558276"/>
                </a:cubicBezTo>
                <a:cubicBezTo>
                  <a:pt x="21133964" y="2548251"/>
                  <a:pt x="21126610" y="2535598"/>
                  <a:pt x="21121762" y="2520315"/>
                </a:cubicBezTo>
                <a:cubicBezTo>
                  <a:pt x="21116914" y="2505032"/>
                  <a:pt x="21114490" y="2487120"/>
                  <a:pt x="21114490" y="2466579"/>
                </a:cubicBezTo>
                <a:cubicBezTo>
                  <a:pt x="21114490" y="2447023"/>
                  <a:pt x="21117036" y="2429399"/>
                  <a:pt x="21122132" y="2413705"/>
                </a:cubicBezTo>
                <a:cubicBezTo>
                  <a:pt x="21127226" y="2398012"/>
                  <a:pt x="21134620" y="2384701"/>
                  <a:pt x="21144316" y="2373773"/>
                </a:cubicBezTo>
                <a:cubicBezTo>
                  <a:pt x="21154012" y="2362845"/>
                  <a:pt x="21165802" y="2354505"/>
                  <a:pt x="21179688" y="2348753"/>
                </a:cubicBezTo>
                <a:cubicBezTo>
                  <a:pt x="21193574" y="2343002"/>
                  <a:pt x="21209226" y="2340126"/>
                  <a:pt x="21226646" y="2340126"/>
                </a:cubicBezTo>
                <a:close/>
                <a:moveTo>
                  <a:pt x="20170868" y="2340126"/>
                </a:moveTo>
                <a:cubicBezTo>
                  <a:pt x="20185822" y="2340126"/>
                  <a:pt x="20198434" y="2342591"/>
                  <a:pt x="20208706" y="2347521"/>
                </a:cubicBezTo>
                <a:cubicBezTo>
                  <a:pt x="20218976" y="2352451"/>
                  <a:pt x="20227276" y="2359147"/>
                  <a:pt x="20233602" y="2367610"/>
                </a:cubicBezTo>
                <a:cubicBezTo>
                  <a:pt x="20239928" y="2376073"/>
                  <a:pt x="20244488" y="2385974"/>
                  <a:pt x="20247282" y="2397313"/>
                </a:cubicBezTo>
                <a:cubicBezTo>
                  <a:pt x="20250076" y="2408652"/>
                  <a:pt x="20251472" y="2422292"/>
                  <a:pt x="20251472" y="2438232"/>
                </a:cubicBezTo>
                <a:lnTo>
                  <a:pt x="20251472" y="2574051"/>
                </a:lnTo>
                <a:cubicBezTo>
                  <a:pt x="20251472" y="2575695"/>
                  <a:pt x="20250980" y="2577133"/>
                  <a:pt x="20249994" y="2578365"/>
                </a:cubicBezTo>
                <a:cubicBezTo>
                  <a:pt x="20249008" y="2579598"/>
                  <a:pt x="20247364" y="2580625"/>
                  <a:pt x="20245064" y="2581446"/>
                </a:cubicBezTo>
                <a:cubicBezTo>
                  <a:pt x="20242764" y="2582268"/>
                  <a:pt x="20239600" y="2582884"/>
                  <a:pt x="20235574" y="2583295"/>
                </a:cubicBezTo>
                <a:cubicBezTo>
                  <a:pt x="20231548" y="2583706"/>
                  <a:pt x="20226576" y="2583911"/>
                  <a:pt x="20220660" y="2583911"/>
                </a:cubicBezTo>
                <a:cubicBezTo>
                  <a:pt x="20214580" y="2583911"/>
                  <a:pt x="20209528" y="2583706"/>
                  <a:pt x="20205500" y="2583295"/>
                </a:cubicBezTo>
                <a:cubicBezTo>
                  <a:pt x="20201474" y="2582884"/>
                  <a:pt x="20198312" y="2582268"/>
                  <a:pt x="20196010" y="2581446"/>
                </a:cubicBezTo>
                <a:cubicBezTo>
                  <a:pt x="20193710" y="2580625"/>
                  <a:pt x="20192068" y="2579598"/>
                  <a:pt x="20191080" y="2578365"/>
                </a:cubicBezTo>
                <a:cubicBezTo>
                  <a:pt x="20190096" y="2577133"/>
                  <a:pt x="20189602" y="2575695"/>
                  <a:pt x="20189602" y="2574051"/>
                </a:cubicBezTo>
                <a:lnTo>
                  <a:pt x="20189602" y="2448585"/>
                </a:lnTo>
                <a:cubicBezTo>
                  <a:pt x="20189602" y="2437903"/>
                  <a:pt x="20188822" y="2429522"/>
                  <a:pt x="20187260" y="2423442"/>
                </a:cubicBezTo>
                <a:cubicBezTo>
                  <a:pt x="20185700" y="2417362"/>
                  <a:pt x="20183440" y="2412144"/>
                  <a:pt x="20180482" y="2407789"/>
                </a:cubicBezTo>
                <a:cubicBezTo>
                  <a:pt x="20177524" y="2403435"/>
                  <a:pt x="20173704" y="2400066"/>
                  <a:pt x="20169020" y="2397683"/>
                </a:cubicBezTo>
                <a:cubicBezTo>
                  <a:pt x="20164336" y="2395300"/>
                  <a:pt x="20158872" y="2394109"/>
                  <a:pt x="20152628" y="2394109"/>
                </a:cubicBezTo>
                <a:cubicBezTo>
                  <a:pt x="20144740" y="2394109"/>
                  <a:pt x="20136770" y="2396985"/>
                  <a:pt x="20128718" y="2402736"/>
                </a:cubicBezTo>
                <a:cubicBezTo>
                  <a:pt x="20120666" y="2408488"/>
                  <a:pt x="20112284" y="2416869"/>
                  <a:pt x="20103574" y="2427879"/>
                </a:cubicBezTo>
                <a:lnTo>
                  <a:pt x="20103574" y="2574051"/>
                </a:lnTo>
                <a:cubicBezTo>
                  <a:pt x="20103574" y="2575695"/>
                  <a:pt x="20103082" y="2577133"/>
                  <a:pt x="20102096" y="2578365"/>
                </a:cubicBezTo>
                <a:cubicBezTo>
                  <a:pt x="20101110" y="2579598"/>
                  <a:pt x="20099426" y="2580625"/>
                  <a:pt x="20097042" y="2581446"/>
                </a:cubicBezTo>
                <a:cubicBezTo>
                  <a:pt x="20094660" y="2582268"/>
                  <a:pt x="20091496" y="2582884"/>
                  <a:pt x="20087552" y="2583295"/>
                </a:cubicBezTo>
                <a:cubicBezTo>
                  <a:pt x="20083608" y="2583706"/>
                  <a:pt x="20078596" y="2583911"/>
                  <a:pt x="20072516" y="2583911"/>
                </a:cubicBezTo>
                <a:cubicBezTo>
                  <a:pt x="20066436" y="2583911"/>
                  <a:pt x="20061424" y="2583706"/>
                  <a:pt x="20057480" y="2583295"/>
                </a:cubicBezTo>
                <a:cubicBezTo>
                  <a:pt x="20053536" y="2582884"/>
                  <a:pt x="20050372" y="2582268"/>
                  <a:pt x="20047990" y="2581446"/>
                </a:cubicBezTo>
                <a:cubicBezTo>
                  <a:pt x="20045608" y="2580625"/>
                  <a:pt x="20043922" y="2579598"/>
                  <a:pt x="20042936" y="2578365"/>
                </a:cubicBezTo>
                <a:cubicBezTo>
                  <a:pt x="20041950" y="2577133"/>
                  <a:pt x="20041458" y="2575695"/>
                  <a:pt x="20041458" y="2574051"/>
                </a:cubicBezTo>
                <a:lnTo>
                  <a:pt x="20041458" y="2354176"/>
                </a:lnTo>
                <a:cubicBezTo>
                  <a:pt x="20041458" y="2352533"/>
                  <a:pt x="20041868" y="2351095"/>
                  <a:pt x="20042690" y="2349863"/>
                </a:cubicBezTo>
                <a:cubicBezTo>
                  <a:pt x="20043512" y="2348630"/>
                  <a:pt x="20044990" y="2347603"/>
                  <a:pt x="20047128" y="2346782"/>
                </a:cubicBezTo>
                <a:cubicBezTo>
                  <a:pt x="20049264" y="2345960"/>
                  <a:pt x="20052016" y="2345344"/>
                  <a:pt x="20055384" y="2344933"/>
                </a:cubicBezTo>
                <a:cubicBezTo>
                  <a:pt x="20058754" y="2344522"/>
                  <a:pt x="20062984" y="2344317"/>
                  <a:pt x="20068080" y="2344317"/>
                </a:cubicBezTo>
                <a:cubicBezTo>
                  <a:pt x="20073338" y="2344317"/>
                  <a:pt x="20077692" y="2344522"/>
                  <a:pt x="20081144" y="2344933"/>
                </a:cubicBezTo>
                <a:cubicBezTo>
                  <a:pt x="20084594" y="2345344"/>
                  <a:pt x="20087264" y="2345960"/>
                  <a:pt x="20089154" y="2346782"/>
                </a:cubicBezTo>
                <a:cubicBezTo>
                  <a:pt x="20091044" y="2347603"/>
                  <a:pt x="20092400" y="2348630"/>
                  <a:pt x="20093222" y="2349863"/>
                </a:cubicBezTo>
                <a:cubicBezTo>
                  <a:pt x="20094044" y="2351095"/>
                  <a:pt x="20094454" y="2352533"/>
                  <a:pt x="20094454" y="2354176"/>
                </a:cubicBezTo>
                <a:lnTo>
                  <a:pt x="20094454" y="2379566"/>
                </a:lnTo>
                <a:cubicBezTo>
                  <a:pt x="20106614" y="2366419"/>
                  <a:pt x="20118980" y="2356559"/>
                  <a:pt x="20131552" y="2349986"/>
                </a:cubicBezTo>
                <a:cubicBezTo>
                  <a:pt x="20144124" y="2343413"/>
                  <a:pt x="20157228" y="2340126"/>
                  <a:pt x="20170868" y="2340126"/>
                </a:cubicBezTo>
                <a:close/>
                <a:moveTo>
                  <a:pt x="19884026" y="2340126"/>
                </a:moveTo>
                <a:cubicBezTo>
                  <a:pt x="19901280" y="2340126"/>
                  <a:pt x="19916028" y="2341810"/>
                  <a:pt x="19928272" y="2345179"/>
                </a:cubicBezTo>
                <a:cubicBezTo>
                  <a:pt x="19940514" y="2348548"/>
                  <a:pt x="19950580" y="2353724"/>
                  <a:pt x="19958468" y="2360709"/>
                </a:cubicBezTo>
                <a:cubicBezTo>
                  <a:pt x="19966356" y="2367693"/>
                  <a:pt x="19972106" y="2376690"/>
                  <a:pt x="19975722" y="2387700"/>
                </a:cubicBezTo>
                <a:cubicBezTo>
                  <a:pt x="19979338" y="2398710"/>
                  <a:pt x="19981144" y="2411774"/>
                  <a:pt x="19981144" y="2426893"/>
                </a:cubicBezTo>
                <a:lnTo>
                  <a:pt x="19981144" y="2574791"/>
                </a:lnTo>
                <a:cubicBezTo>
                  <a:pt x="19981144" y="2577091"/>
                  <a:pt x="19980324" y="2578899"/>
                  <a:pt x="19978680" y="2580214"/>
                </a:cubicBezTo>
                <a:cubicBezTo>
                  <a:pt x="19977036" y="2581528"/>
                  <a:pt x="19974448" y="2582473"/>
                  <a:pt x="19970916" y="2583048"/>
                </a:cubicBezTo>
                <a:cubicBezTo>
                  <a:pt x="19967382" y="2583624"/>
                  <a:pt x="19962164" y="2583911"/>
                  <a:pt x="19955262" y="2583911"/>
                </a:cubicBezTo>
                <a:cubicBezTo>
                  <a:pt x="19947868" y="2583911"/>
                  <a:pt x="19942486" y="2583624"/>
                  <a:pt x="19939118" y="2583048"/>
                </a:cubicBezTo>
                <a:cubicBezTo>
                  <a:pt x="19935748" y="2582473"/>
                  <a:pt x="19933366" y="2581528"/>
                  <a:pt x="19931968" y="2580214"/>
                </a:cubicBezTo>
                <a:cubicBezTo>
                  <a:pt x="19930572" y="2578899"/>
                  <a:pt x="19929874" y="2577091"/>
                  <a:pt x="19929874" y="2574791"/>
                </a:cubicBezTo>
                <a:lnTo>
                  <a:pt x="19929874" y="2557290"/>
                </a:lnTo>
                <a:cubicBezTo>
                  <a:pt x="19920836" y="2566985"/>
                  <a:pt x="19910524" y="2574544"/>
                  <a:pt x="19898938" y="2579967"/>
                </a:cubicBezTo>
                <a:cubicBezTo>
                  <a:pt x="19887352" y="2585390"/>
                  <a:pt x="19874494" y="2588102"/>
                  <a:pt x="19860362" y="2588102"/>
                </a:cubicBezTo>
                <a:cubicBezTo>
                  <a:pt x="19848694" y="2588102"/>
                  <a:pt x="19837972" y="2586582"/>
                  <a:pt x="19828194" y="2583541"/>
                </a:cubicBezTo>
                <a:cubicBezTo>
                  <a:pt x="19818416" y="2580501"/>
                  <a:pt x="19809952" y="2575982"/>
                  <a:pt x="19802804" y="2569984"/>
                </a:cubicBezTo>
                <a:cubicBezTo>
                  <a:pt x="19795656" y="2563986"/>
                  <a:pt x="19790110" y="2556550"/>
                  <a:pt x="19786166" y="2547676"/>
                </a:cubicBezTo>
                <a:cubicBezTo>
                  <a:pt x="19782222" y="2538802"/>
                  <a:pt x="19780250" y="2528449"/>
                  <a:pt x="19780250" y="2516618"/>
                </a:cubicBezTo>
                <a:cubicBezTo>
                  <a:pt x="19780250" y="2503800"/>
                  <a:pt x="19782756" y="2492666"/>
                  <a:pt x="19787768" y="2483217"/>
                </a:cubicBezTo>
                <a:cubicBezTo>
                  <a:pt x="19792780" y="2473768"/>
                  <a:pt x="19800258" y="2465963"/>
                  <a:pt x="19810200" y="2459800"/>
                </a:cubicBezTo>
                <a:cubicBezTo>
                  <a:pt x="19820142" y="2453638"/>
                  <a:pt x="19832508" y="2449078"/>
                  <a:pt x="19847298" y="2446120"/>
                </a:cubicBezTo>
                <a:cubicBezTo>
                  <a:pt x="19862088" y="2443162"/>
                  <a:pt x="19879260" y="2441683"/>
                  <a:pt x="19898816" y="2441683"/>
                </a:cubicBezTo>
                <a:lnTo>
                  <a:pt x="19920260" y="2441683"/>
                </a:lnTo>
                <a:lnTo>
                  <a:pt x="19920260" y="2428372"/>
                </a:lnTo>
                <a:cubicBezTo>
                  <a:pt x="19920260" y="2421470"/>
                  <a:pt x="19919562" y="2415431"/>
                  <a:pt x="19918164" y="2410254"/>
                </a:cubicBezTo>
                <a:cubicBezTo>
                  <a:pt x="19916768" y="2405078"/>
                  <a:pt x="19914468" y="2400764"/>
                  <a:pt x="19911264" y="2397313"/>
                </a:cubicBezTo>
                <a:cubicBezTo>
                  <a:pt x="19908058" y="2393862"/>
                  <a:pt x="19903786" y="2391315"/>
                  <a:pt x="19898446" y="2389672"/>
                </a:cubicBezTo>
                <a:cubicBezTo>
                  <a:pt x="19893104" y="2388029"/>
                  <a:pt x="19886490" y="2387207"/>
                  <a:pt x="19878602" y="2387207"/>
                </a:cubicBezTo>
                <a:cubicBezTo>
                  <a:pt x="19868250" y="2387207"/>
                  <a:pt x="19859006" y="2388357"/>
                  <a:pt x="19850872" y="2390658"/>
                </a:cubicBezTo>
                <a:cubicBezTo>
                  <a:pt x="19842736" y="2392959"/>
                  <a:pt x="19835548" y="2395506"/>
                  <a:pt x="19829304" y="2398299"/>
                </a:cubicBezTo>
                <a:cubicBezTo>
                  <a:pt x="19823058" y="2401093"/>
                  <a:pt x="19817840" y="2403640"/>
                  <a:pt x="19813650" y="2405941"/>
                </a:cubicBezTo>
                <a:cubicBezTo>
                  <a:pt x="19809460" y="2408241"/>
                  <a:pt x="19806050" y="2409392"/>
                  <a:pt x="19803420" y="2409392"/>
                </a:cubicBezTo>
                <a:cubicBezTo>
                  <a:pt x="19801614" y="2409392"/>
                  <a:pt x="19800012" y="2408816"/>
                  <a:pt x="19798614" y="2407666"/>
                </a:cubicBezTo>
                <a:cubicBezTo>
                  <a:pt x="19797218" y="2406516"/>
                  <a:pt x="19796068" y="2404873"/>
                  <a:pt x="19795164" y="2402736"/>
                </a:cubicBezTo>
                <a:cubicBezTo>
                  <a:pt x="19794260" y="2400600"/>
                  <a:pt x="19793560" y="2397971"/>
                  <a:pt x="19793068" y="2394848"/>
                </a:cubicBezTo>
                <a:cubicBezTo>
                  <a:pt x="19792576" y="2391726"/>
                  <a:pt x="19792328" y="2388275"/>
                  <a:pt x="19792328" y="2384496"/>
                </a:cubicBezTo>
                <a:cubicBezTo>
                  <a:pt x="19792328" y="2379401"/>
                  <a:pt x="19792740" y="2375375"/>
                  <a:pt x="19793560" y="2372417"/>
                </a:cubicBezTo>
                <a:cubicBezTo>
                  <a:pt x="19794382" y="2369459"/>
                  <a:pt x="19795944" y="2366789"/>
                  <a:pt x="19798244" y="2364406"/>
                </a:cubicBezTo>
                <a:cubicBezTo>
                  <a:pt x="19800546" y="2362023"/>
                  <a:pt x="19804572" y="2359394"/>
                  <a:pt x="19810322" y="2356518"/>
                </a:cubicBezTo>
                <a:cubicBezTo>
                  <a:pt x="19816074" y="2353642"/>
                  <a:pt x="19822812" y="2350972"/>
                  <a:pt x="19830536" y="2348507"/>
                </a:cubicBezTo>
                <a:cubicBezTo>
                  <a:pt x="19838260" y="2346042"/>
                  <a:pt x="19846680" y="2344029"/>
                  <a:pt x="19855802" y="2342468"/>
                </a:cubicBezTo>
                <a:cubicBezTo>
                  <a:pt x="19864922" y="2340907"/>
                  <a:pt x="19874330" y="2340126"/>
                  <a:pt x="19884026" y="2340126"/>
                </a:cubicBezTo>
                <a:close/>
                <a:moveTo>
                  <a:pt x="18738984" y="2340126"/>
                </a:moveTo>
                <a:cubicBezTo>
                  <a:pt x="18758704" y="2340126"/>
                  <a:pt x="18775794" y="2342796"/>
                  <a:pt x="18790256" y="2348137"/>
                </a:cubicBezTo>
                <a:cubicBezTo>
                  <a:pt x="18804716" y="2353478"/>
                  <a:pt x="18816672" y="2361325"/>
                  <a:pt x="18826120" y="2371678"/>
                </a:cubicBezTo>
                <a:cubicBezTo>
                  <a:pt x="18835570" y="2382031"/>
                  <a:pt x="18842594" y="2394766"/>
                  <a:pt x="18847196" y="2409885"/>
                </a:cubicBezTo>
                <a:cubicBezTo>
                  <a:pt x="18851796" y="2425003"/>
                  <a:pt x="18854098" y="2442340"/>
                  <a:pt x="18854098" y="2461895"/>
                </a:cubicBezTo>
                <a:cubicBezTo>
                  <a:pt x="18854098" y="2480629"/>
                  <a:pt x="18851632" y="2497720"/>
                  <a:pt x="18846702" y="2513167"/>
                </a:cubicBezTo>
                <a:cubicBezTo>
                  <a:pt x="18841772" y="2528614"/>
                  <a:pt x="18834296" y="2541925"/>
                  <a:pt x="18824272" y="2553099"/>
                </a:cubicBezTo>
                <a:cubicBezTo>
                  <a:pt x="18814248" y="2564274"/>
                  <a:pt x="18801676" y="2572901"/>
                  <a:pt x="18786558" y="2578981"/>
                </a:cubicBezTo>
                <a:cubicBezTo>
                  <a:pt x="18771440" y="2585062"/>
                  <a:pt x="18753774" y="2588102"/>
                  <a:pt x="18733560" y="2588102"/>
                </a:cubicBezTo>
                <a:cubicBezTo>
                  <a:pt x="18714006" y="2588102"/>
                  <a:pt x="18696996" y="2585390"/>
                  <a:pt x="18682536" y="2579967"/>
                </a:cubicBezTo>
                <a:cubicBezTo>
                  <a:pt x="18668074" y="2574544"/>
                  <a:pt x="18656078" y="2566656"/>
                  <a:pt x="18646548" y="2556304"/>
                </a:cubicBezTo>
                <a:cubicBezTo>
                  <a:pt x="18637016" y="2545951"/>
                  <a:pt x="18629950" y="2533215"/>
                  <a:pt x="18625348" y="2518097"/>
                </a:cubicBezTo>
                <a:cubicBezTo>
                  <a:pt x="18620748" y="2502978"/>
                  <a:pt x="18618446" y="2485723"/>
                  <a:pt x="18618446" y="2466332"/>
                </a:cubicBezTo>
                <a:cubicBezTo>
                  <a:pt x="18618446" y="2447599"/>
                  <a:pt x="18620952" y="2430467"/>
                  <a:pt x="18625964" y="2414938"/>
                </a:cubicBezTo>
                <a:cubicBezTo>
                  <a:pt x="18630976" y="2399409"/>
                  <a:pt x="18638496" y="2386098"/>
                  <a:pt x="18648520" y="2375005"/>
                </a:cubicBezTo>
                <a:cubicBezTo>
                  <a:pt x="18658544" y="2363913"/>
                  <a:pt x="18671074" y="2355327"/>
                  <a:pt x="18686110" y="2349246"/>
                </a:cubicBezTo>
                <a:cubicBezTo>
                  <a:pt x="18701146" y="2343166"/>
                  <a:pt x="18718772" y="2340126"/>
                  <a:pt x="18738984" y="2340126"/>
                </a:cubicBezTo>
                <a:close/>
                <a:moveTo>
                  <a:pt x="18571724" y="2340126"/>
                </a:moveTo>
                <a:cubicBezTo>
                  <a:pt x="18573860" y="2340126"/>
                  <a:pt x="18576160" y="2340249"/>
                  <a:pt x="18578626" y="2340496"/>
                </a:cubicBezTo>
                <a:cubicBezTo>
                  <a:pt x="18581092" y="2340742"/>
                  <a:pt x="18583638" y="2341153"/>
                  <a:pt x="18586268" y="2341728"/>
                </a:cubicBezTo>
                <a:cubicBezTo>
                  <a:pt x="18588896" y="2342303"/>
                  <a:pt x="18591198" y="2342961"/>
                  <a:pt x="18593170" y="2343700"/>
                </a:cubicBezTo>
                <a:cubicBezTo>
                  <a:pt x="18595142" y="2344440"/>
                  <a:pt x="18596580" y="2345220"/>
                  <a:pt x="18597484" y="2346042"/>
                </a:cubicBezTo>
                <a:cubicBezTo>
                  <a:pt x="18598386" y="2346864"/>
                  <a:pt x="18599044" y="2347767"/>
                  <a:pt x="18599456" y="2348753"/>
                </a:cubicBezTo>
                <a:cubicBezTo>
                  <a:pt x="18599866" y="2349739"/>
                  <a:pt x="18600236" y="2351095"/>
                  <a:pt x="18600564" y="2352821"/>
                </a:cubicBezTo>
                <a:cubicBezTo>
                  <a:pt x="18600892" y="2354546"/>
                  <a:pt x="18601140" y="2357134"/>
                  <a:pt x="18601304" y="2360585"/>
                </a:cubicBezTo>
                <a:cubicBezTo>
                  <a:pt x="18601468" y="2364036"/>
                  <a:pt x="18601550" y="2368720"/>
                  <a:pt x="18601550" y="2374636"/>
                </a:cubicBezTo>
                <a:cubicBezTo>
                  <a:pt x="18601550" y="2380552"/>
                  <a:pt x="18601386" y="2385399"/>
                  <a:pt x="18601058" y="2389179"/>
                </a:cubicBezTo>
                <a:cubicBezTo>
                  <a:pt x="18600728" y="2392959"/>
                  <a:pt x="18600236" y="2395917"/>
                  <a:pt x="18599578" y="2398053"/>
                </a:cubicBezTo>
                <a:cubicBezTo>
                  <a:pt x="18598920" y="2400189"/>
                  <a:pt x="18598058" y="2401668"/>
                  <a:pt x="18596990" y="2402490"/>
                </a:cubicBezTo>
                <a:cubicBezTo>
                  <a:pt x="18595922" y="2403311"/>
                  <a:pt x="18594566" y="2403722"/>
                  <a:pt x="18592922" y="2403722"/>
                </a:cubicBezTo>
                <a:cubicBezTo>
                  <a:pt x="18591608" y="2403722"/>
                  <a:pt x="18590128" y="2403435"/>
                  <a:pt x="18588486" y="2402859"/>
                </a:cubicBezTo>
                <a:cubicBezTo>
                  <a:pt x="18586842" y="2402284"/>
                  <a:pt x="18584994" y="2401668"/>
                  <a:pt x="18582940" y="2401011"/>
                </a:cubicBezTo>
                <a:cubicBezTo>
                  <a:pt x="18580886" y="2400353"/>
                  <a:pt x="18578626" y="2399737"/>
                  <a:pt x="18576160" y="2399162"/>
                </a:cubicBezTo>
                <a:cubicBezTo>
                  <a:pt x="18573696" y="2398587"/>
                  <a:pt x="18570984" y="2398299"/>
                  <a:pt x="18568026" y="2398299"/>
                </a:cubicBezTo>
                <a:cubicBezTo>
                  <a:pt x="18564576" y="2398299"/>
                  <a:pt x="18561124" y="2398998"/>
                  <a:pt x="18557674" y="2400395"/>
                </a:cubicBezTo>
                <a:cubicBezTo>
                  <a:pt x="18554222" y="2401791"/>
                  <a:pt x="18550648" y="2403969"/>
                  <a:pt x="18546952" y="2406927"/>
                </a:cubicBezTo>
                <a:cubicBezTo>
                  <a:pt x="18543254" y="2409885"/>
                  <a:pt x="18539392" y="2413829"/>
                  <a:pt x="18535366" y="2418758"/>
                </a:cubicBezTo>
                <a:cubicBezTo>
                  <a:pt x="18531340" y="2423688"/>
                  <a:pt x="18527026" y="2429769"/>
                  <a:pt x="18522424" y="2436999"/>
                </a:cubicBezTo>
                <a:lnTo>
                  <a:pt x="18522424" y="2574051"/>
                </a:lnTo>
                <a:cubicBezTo>
                  <a:pt x="18522424" y="2575695"/>
                  <a:pt x="18521932" y="2577133"/>
                  <a:pt x="18520946" y="2578365"/>
                </a:cubicBezTo>
                <a:cubicBezTo>
                  <a:pt x="18519960" y="2579598"/>
                  <a:pt x="18518276" y="2580625"/>
                  <a:pt x="18515892" y="2581446"/>
                </a:cubicBezTo>
                <a:cubicBezTo>
                  <a:pt x="18513510" y="2582268"/>
                  <a:pt x="18510346" y="2582884"/>
                  <a:pt x="18506402" y="2583295"/>
                </a:cubicBezTo>
                <a:cubicBezTo>
                  <a:pt x="18502458" y="2583706"/>
                  <a:pt x="18497446" y="2583911"/>
                  <a:pt x="18491366" y="2583911"/>
                </a:cubicBezTo>
                <a:cubicBezTo>
                  <a:pt x="18485286" y="2583911"/>
                  <a:pt x="18480274" y="2583706"/>
                  <a:pt x="18476330" y="2583295"/>
                </a:cubicBezTo>
                <a:cubicBezTo>
                  <a:pt x="18472386" y="2582884"/>
                  <a:pt x="18469222" y="2582268"/>
                  <a:pt x="18466840" y="2581446"/>
                </a:cubicBezTo>
                <a:cubicBezTo>
                  <a:pt x="18464456" y="2580625"/>
                  <a:pt x="18462772" y="2579598"/>
                  <a:pt x="18461786" y="2578365"/>
                </a:cubicBezTo>
                <a:cubicBezTo>
                  <a:pt x="18460800" y="2577133"/>
                  <a:pt x="18460308" y="2575695"/>
                  <a:pt x="18460308" y="2574051"/>
                </a:cubicBezTo>
                <a:lnTo>
                  <a:pt x="18460308" y="2354176"/>
                </a:lnTo>
                <a:cubicBezTo>
                  <a:pt x="18460308" y="2352533"/>
                  <a:pt x="18460718" y="2351095"/>
                  <a:pt x="18461540" y="2349863"/>
                </a:cubicBezTo>
                <a:cubicBezTo>
                  <a:pt x="18462362" y="2348630"/>
                  <a:pt x="18463840" y="2347603"/>
                  <a:pt x="18465978" y="2346782"/>
                </a:cubicBezTo>
                <a:cubicBezTo>
                  <a:pt x="18468114" y="2345960"/>
                  <a:pt x="18470866" y="2345344"/>
                  <a:pt x="18474234" y="2344933"/>
                </a:cubicBezTo>
                <a:cubicBezTo>
                  <a:pt x="18477604" y="2344522"/>
                  <a:pt x="18481836" y="2344317"/>
                  <a:pt x="18486930" y="2344317"/>
                </a:cubicBezTo>
                <a:cubicBezTo>
                  <a:pt x="18492188" y="2344317"/>
                  <a:pt x="18496542" y="2344522"/>
                  <a:pt x="18499994" y="2344933"/>
                </a:cubicBezTo>
                <a:cubicBezTo>
                  <a:pt x="18503444" y="2345344"/>
                  <a:pt x="18506114" y="2345960"/>
                  <a:pt x="18508004" y="2346782"/>
                </a:cubicBezTo>
                <a:cubicBezTo>
                  <a:pt x="18509894" y="2347603"/>
                  <a:pt x="18511250" y="2348630"/>
                  <a:pt x="18512072" y="2349863"/>
                </a:cubicBezTo>
                <a:cubicBezTo>
                  <a:pt x="18512894" y="2351095"/>
                  <a:pt x="18513304" y="2352533"/>
                  <a:pt x="18513304" y="2354176"/>
                </a:cubicBezTo>
                <a:lnTo>
                  <a:pt x="18513304" y="2381538"/>
                </a:lnTo>
                <a:cubicBezTo>
                  <a:pt x="18519056" y="2373321"/>
                  <a:pt x="18524478" y="2366542"/>
                  <a:pt x="18529574" y="2361202"/>
                </a:cubicBezTo>
                <a:cubicBezTo>
                  <a:pt x="18534668" y="2355861"/>
                  <a:pt x="18539516" y="2351629"/>
                  <a:pt x="18544116" y="2348507"/>
                </a:cubicBezTo>
                <a:cubicBezTo>
                  <a:pt x="18548718" y="2345385"/>
                  <a:pt x="18553320" y="2343207"/>
                  <a:pt x="18557920" y="2341975"/>
                </a:cubicBezTo>
                <a:cubicBezTo>
                  <a:pt x="18562522" y="2340742"/>
                  <a:pt x="18567122" y="2340126"/>
                  <a:pt x="18571724" y="2340126"/>
                </a:cubicBezTo>
                <a:close/>
                <a:moveTo>
                  <a:pt x="8605586" y="2340126"/>
                </a:moveTo>
                <a:cubicBezTo>
                  <a:pt x="8625306" y="2340126"/>
                  <a:pt x="8642396" y="2342796"/>
                  <a:pt x="8656858" y="2348137"/>
                </a:cubicBezTo>
                <a:cubicBezTo>
                  <a:pt x="8671318" y="2353478"/>
                  <a:pt x="8683274" y="2361325"/>
                  <a:pt x="8692723" y="2371678"/>
                </a:cubicBezTo>
                <a:cubicBezTo>
                  <a:pt x="8702172" y="2382031"/>
                  <a:pt x="8709197" y="2394766"/>
                  <a:pt x="8713798" y="2409885"/>
                </a:cubicBezTo>
                <a:cubicBezTo>
                  <a:pt x="8718399" y="2425003"/>
                  <a:pt x="8720700" y="2442340"/>
                  <a:pt x="8720700" y="2461895"/>
                </a:cubicBezTo>
                <a:cubicBezTo>
                  <a:pt x="8720700" y="2480629"/>
                  <a:pt x="8718235" y="2497720"/>
                  <a:pt x="8713305" y="2513167"/>
                </a:cubicBezTo>
                <a:cubicBezTo>
                  <a:pt x="8708375" y="2528614"/>
                  <a:pt x="8700899" y="2541925"/>
                  <a:pt x="8690874" y="2553099"/>
                </a:cubicBezTo>
                <a:cubicBezTo>
                  <a:pt x="8680850" y="2564274"/>
                  <a:pt x="8668279" y="2572901"/>
                  <a:pt x="8653160" y="2578981"/>
                </a:cubicBezTo>
                <a:cubicBezTo>
                  <a:pt x="8638041" y="2585062"/>
                  <a:pt x="8620376" y="2588102"/>
                  <a:pt x="8600163" y="2588102"/>
                </a:cubicBezTo>
                <a:cubicBezTo>
                  <a:pt x="8580608" y="2588102"/>
                  <a:pt x="8563600" y="2585390"/>
                  <a:pt x="8549139" y="2579967"/>
                </a:cubicBezTo>
                <a:cubicBezTo>
                  <a:pt x="8534677" y="2574544"/>
                  <a:pt x="8522682" y="2566656"/>
                  <a:pt x="8513150" y="2556304"/>
                </a:cubicBezTo>
                <a:cubicBezTo>
                  <a:pt x="8503619" y="2545951"/>
                  <a:pt x="8496553" y="2533215"/>
                  <a:pt x="8491951" y="2518097"/>
                </a:cubicBezTo>
                <a:cubicBezTo>
                  <a:pt x="8487350" y="2502978"/>
                  <a:pt x="8485050" y="2485723"/>
                  <a:pt x="8485050" y="2466332"/>
                </a:cubicBezTo>
                <a:cubicBezTo>
                  <a:pt x="8485050" y="2447599"/>
                  <a:pt x="8487556" y="2430467"/>
                  <a:pt x="8492568" y="2414938"/>
                </a:cubicBezTo>
                <a:cubicBezTo>
                  <a:pt x="8497580" y="2399409"/>
                  <a:pt x="8505098" y="2386098"/>
                  <a:pt x="8515122" y="2375005"/>
                </a:cubicBezTo>
                <a:cubicBezTo>
                  <a:pt x="8525146" y="2363913"/>
                  <a:pt x="8537677" y="2355327"/>
                  <a:pt x="8552713" y="2349246"/>
                </a:cubicBezTo>
                <a:cubicBezTo>
                  <a:pt x="8567749" y="2343166"/>
                  <a:pt x="8585374" y="2340126"/>
                  <a:pt x="8605586" y="2340126"/>
                </a:cubicBezTo>
                <a:close/>
                <a:moveTo>
                  <a:pt x="7903871" y="2340126"/>
                </a:moveTo>
                <a:cubicBezTo>
                  <a:pt x="7918825" y="2340126"/>
                  <a:pt x="7931437" y="2342591"/>
                  <a:pt x="7941708" y="2347521"/>
                </a:cubicBezTo>
                <a:cubicBezTo>
                  <a:pt x="7951979" y="2352451"/>
                  <a:pt x="7960278" y="2359147"/>
                  <a:pt x="7966604" y="2367610"/>
                </a:cubicBezTo>
                <a:cubicBezTo>
                  <a:pt x="7972931" y="2376073"/>
                  <a:pt x="7977492" y="2385974"/>
                  <a:pt x="7980285" y="2397313"/>
                </a:cubicBezTo>
                <a:cubicBezTo>
                  <a:pt x="7983079" y="2408652"/>
                  <a:pt x="7984475" y="2422292"/>
                  <a:pt x="7984475" y="2438232"/>
                </a:cubicBezTo>
                <a:lnTo>
                  <a:pt x="7984475" y="2574051"/>
                </a:lnTo>
                <a:cubicBezTo>
                  <a:pt x="7984475" y="2575695"/>
                  <a:pt x="7983982" y="2577133"/>
                  <a:pt x="7982997" y="2578365"/>
                </a:cubicBezTo>
                <a:cubicBezTo>
                  <a:pt x="7982011" y="2579598"/>
                  <a:pt x="7980367" y="2580625"/>
                  <a:pt x="7978067" y="2581446"/>
                </a:cubicBezTo>
                <a:cubicBezTo>
                  <a:pt x="7975766" y="2582268"/>
                  <a:pt x="7972602" y="2582884"/>
                  <a:pt x="7968576" y="2583295"/>
                </a:cubicBezTo>
                <a:cubicBezTo>
                  <a:pt x="7964551" y="2583706"/>
                  <a:pt x="7959579" y="2583911"/>
                  <a:pt x="7953663" y="2583911"/>
                </a:cubicBezTo>
                <a:cubicBezTo>
                  <a:pt x="7947584" y="2583911"/>
                  <a:pt x="7942530" y="2583706"/>
                  <a:pt x="7938504" y="2583295"/>
                </a:cubicBezTo>
                <a:cubicBezTo>
                  <a:pt x="7934478" y="2582884"/>
                  <a:pt x="7931314" y="2582268"/>
                  <a:pt x="7929014" y="2581446"/>
                </a:cubicBezTo>
                <a:cubicBezTo>
                  <a:pt x="7926713" y="2580625"/>
                  <a:pt x="7925070" y="2579598"/>
                  <a:pt x="7924084" y="2578365"/>
                </a:cubicBezTo>
                <a:cubicBezTo>
                  <a:pt x="7923098" y="2577133"/>
                  <a:pt x="7922605" y="2575695"/>
                  <a:pt x="7922605" y="2574051"/>
                </a:cubicBezTo>
                <a:lnTo>
                  <a:pt x="7922605" y="2448585"/>
                </a:lnTo>
                <a:cubicBezTo>
                  <a:pt x="7922605" y="2437903"/>
                  <a:pt x="7921824" y="2429522"/>
                  <a:pt x="7920263" y="2423442"/>
                </a:cubicBezTo>
                <a:cubicBezTo>
                  <a:pt x="7918702" y="2417362"/>
                  <a:pt x="7916442" y="2412144"/>
                  <a:pt x="7913484" y="2407789"/>
                </a:cubicBezTo>
                <a:cubicBezTo>
                  <a:pt x="7910527" y="2403435"/>
                  <a:pt x="7906706" y="2400066"/>
                  <a:pt x="7902022" y="2397683"/>
                </a:cubicBezTo>
                <a:cubicBezTo>
                  <a:pt x="7897339" y="2395300"/>
                  <a:pt x="7891875" y="2394109"/>
                  <a:pt x="7885630" y="2394109"/>
                </a:cubicBezTo>
                <a:cubicBezTo>
                  <a:pt x="7877742" y="2394109"/>
                  <a:pt x="7869773" y="2396985"/>
                  <a:pt x="7861720" y="2402736"/>
                </a:cubicBezTo>
                <a:cubicBezTo>
                  <a:pt x="7853668" y="2408488"/>
                  <a:pt x="7845287" y="2416869"/>
                  <a:pt x="7836578" y="2427879"/>
                </a:cubicBezTo>
                <a:lnTo>
                  <a:pt x="7836578" y="2574051"/>
                </a:lnTo>
                <a:cubicBezTo>
                  <a:pt x="7836578" y="2575695"/>
                  <a:pt x="7836085" y="2577133"/>
                  <a:pt x="7835099" y="2578365"/>
                </a:cubicBezTo>
                <a:cubicBezTo>
                  <a:pt x="7834113" y="2579598"/>
                  <a:pt x="7832428" y="2580625"/>
                  <a:pt x="7830045" y="2581446"/>
                </a:cubicBezTo>
                <a:cubicBezTo>
                  <a:pt x="7827663" y="2582268"/>
                  <a:pt x="7824499" y="2582884"/>
                  <a:pt x="7820555" y="2583295"/>
                </a:cubicBezTo>
                <a:cubicBezTo>
                  <a:pt x="7816611" y="2583706"/>
                  <a:pt x="7811599" y="2583911"/>
                  <a:pt x="7805519" y="2583911"/>
                </a:cubicBezTo>
                <a:cubicBezTo>
                  <a:pt x="7799439" y="2583911"/>
                  <a:pt x="7794427" y="2583706"/>
                  <a:pt x="7790483" y="2583295"/>
                </a:cubicBezTo>
                <a:cubicBezTo>
                  <a:pt x="7786539" y="2582884"/>
                  <a:pt x="7783376" y="2582268"/>
                  <a:pt x="7780993" y="2581446"/>
                </a:cubicBezTo>
                <a:cubicBezTo>
                  <a:pt x="7778610" y="2580625"/>
                  <a:pt x="7776925" y="2579598"/>
                  <a:pt x="7775939" y="2578365"/>
                </a:cubicBezTo>
                <a:cubicBezTo>
                  <a:pt x="7774953" y="2577133"/>
                  <a:pt x="7774460" y="2575695"/>
                  <a:pt x="7774460" y="2574051"/>
                </a:cubicBezTo>
                <a:lnTo>
                  <a:pt x="7774460" y="2354176"/>
                </a:lnTo>
                <a:cubicBezTo>
                  <a:pt x="7774460" y="2352533"/>
                  <a:pt x="7774871" y="2351095"/>
                  <a:pt x="7775693" y="2349863"/>
                </a:cubicBezTo>
                <a:cubicBezTo>
                  <a:pt x="7776515" y="2348630"/>
                  <a:pt x="7777993" y="2347603"/>
                  <a:pt x="7780130" y="2346781"/>
                </a:cubicBezTo>
                <a:cubicBezTo>
                  <a:pt x="7782266" y="2345960"/>
                  <a:pt x="7785018" y="2345344"/>
                  <a:pt x="7788387" y="2344933"/>
                </a:cubicBezTo>
                <a:cubicBezTo>
                  <a:pt x="7791756" y="2344522"/>
                  <a:pt x="7795988" y="2344317"/>
                  <a:pt x="7801082" y="2344317"/>
                </a:cubicBezTo>
                <a:cubicBezTo>
                  <a:pt x="7806341" y="2344317"/>
                  <a:pt x="7810695" y="2344522"/>
                  <a:pt x="7814146" y="2344933"/>
                </a:cubicBezTo>
                <a:cubicBezTo>
                  <a:pt x="7817597" y="2345344"/>
                  <a:pt x="7820267" y="2345960"/>
                  <a:pt x="7822157" y="2346781"/>
                </a:cubicBezTo>
                <a:cubicBezTo>
                  <a:pt x="7824047" y="2347603"/>
                  <a:pt x="7825403" y="2348630"/>
                  <a:pt x="7826225" y="2349863"/>
                </a:cubicBezTo>
                <a:cubicBezTo>
                  <a:pt x="7827047" y="2351095"/>
                  <a:pt x="7827457" y="2352533"/>
                  <a:pt x="7827457" y="2354176"/>
                </a:cubicBezTo>
                <a:lnTo>
                  <a:pt x="7827457" y="2379566"/>
                </a:lnTo>
                <a:cubicBezTo>
                  <a:pt x="7839618" y="2366419"/>
                  <a:pt x="7851984" y="2356559"/>
                  <a:pt x="7864555" y="2349986"/>
                </a:cubicBezTo>
                <a:cubicBezTo>
                  <a:pt x="7877126" y="2343413"/>
                  <a:pt x="7890232" y="2340126"/>
                  <a:pt x="7903871" y="2340126"/>
                </a:cubicBezTo>
                <a:close/>
                <a:moveTo>
                  <a:pt x="7617028" y="2340126"/>
                </a:moveTo>
                <a:cubicBezTo>
                  <a:pt x="7634283" y="2340126"/>
                  <a:pt x="7649032" y="2341810"/>
                  <a:pt x="7661274" y="2345179"/>
                </a:cubicBezTo>
                <a:cubicBezTo>
                  <a:pt x="7673517" y="2348548"/>
                  <a:pt x="7683582" y="2353724"/>
                  <a:pt x="7691470" y="2360709"/>
                </a:cubicBezTo>
                <a:cubicBezTo>
                  <a:pt x="7699358" y="2367693"/>
                  <a:pt x="7705110" y="2376690"/>
                  <a:pt x="7708725" y="2387700"/>
                </a:cubicBezTo>
                <a:cubicBezTo>
                  <a:pt x="7712340" y="2398710"/>
                  <a:pt x="7714148" y="2411774"/>
                  <a:pt x="7714148" y="2426893"/>
                </a:cubicBezTo>
                <a:lnTo>
                  <a:pt x="7714148" y="2574791"/>
                </a:lnTo>
                <a:cubicBezTo>
                  <a:pt x="7714148" y="2577091"/>
                  <a:pt x="7713326" y="2578899"/>
                  <a:pt x="7711683" y="2580214"/>
                </a:cubicBezTo>
                <a:cubicBezTo>
                  <a:pt x="7710040" y="2581528"/>
                  <a:pt x="7707452" y="2582473"/>
                  <a:pt x="7703918" y="2583048"/>
                </a:cubicBezTo>
                <a:cubicBezTo>
                  <a:pt x="7700385" y="2583624"/>
                  <a:pt x="7695168" y="2583911"/>
                  <a:pt x="7688266" y="2583911"/>
                </a:cubicBezTo>
                <a:cubicBezTo>
                  <a:pt x="7680871" y="2583911"/>
                  <a:pt x="7675489" y="2583624"/>
                  <a:pt x="7672120" y="2583048"/>
                </a:cubicBezTo>
                <a:cubicBezTo>
                  <a:pt x="7668752" y="2582473"/>
                  <a:pt x="7666368" y="2581528"/>
                  <a:pt x="7664972" y="2580214"/>
                </a:cubicBezTo>
                <a:cubicBezTo>
                  <a:pt x="7663575" y="2578899"/>
                  <a:pt x="7662877" y="2577091"/>
                  <a:pt x="7662877" y="2574791"/>
                </a:cubicBezTo>
                <a:lnTo>
                  <a:pt x="7662877" y="2557290"/>
                </a:lnTo>
                <a:cubicBezTo>
                  <a:pt x="7653839" y="2566985"/>
                  <a:pt x="7643527" y="2574544"/>
                  <a:pt x="7631941" y="2579967"/>
                </a:cubicBezTo>
                <a:cubicBezTo>
                  <a:pt x="7620356" y="2585390"/>
                  <a:pt x="7607497" y="2588102"/>
                  <a:pt x="7593364" y="2588102"/>
                </a:cubicBezTo>
                <a:cubicBezTo>
                  <a:pt x="7581697" y="2588102"/>
                  <a:pt x="7570974" y="2586582"/>
                  <a:pt x="7561197" y="2583541"/>
                </a:cubicBezTo>
                <a:cubicBezTo>
                  <a:pt x="7551419" y="2580501"/>
                  <a:pt x="7542956" y="2575982"/>
                  <a:pt x="7535808" y="2569984"/>
                </a:cubicBezTo>
                <a:cubicBezTo>
                  <a:pt x="7528659" y="2563986"/>
                  <a:pt x="7523113" y="2556550"/>
                  <a:pt x="7519169" y="2547676"/>
                </a:cubicBezTo>
                <a:cubicBezTo>
                  <a:pt x="7515225" y="2538802"/>
                  <a:pt x="7513253" y="2528449"/>
                  <a:pt x="7513253" y="2516618"/>
                </a:cubicBezTo>
                <a:cubicBezTo>
                  <a:pt x="7513253" y="2503800"/>
                  <a:pt x="7515759" y="2492666"/>
                  <a:pt x="7520771" y="2483217"/>
                </a:cubicBezTo>
                <a:cubicBezTo>
                  <a:pt x="7525784" y="2473768"/>
                  <a:pt x="7533260" y="2465963"/>
                  <a:pt x="7543202" y="2459800"/>
                </a:cubicBezTo>
                <a:cubicBezTo>
                  <a:pt x="7553145" y="2453638"/>
                  <a:pt x="7565510" y="2449078"/>
                  <a:pt x="7580300" y="2446120"/>
                </a:cubicBezTo>
                <a:cubicBezTo>
                  <a:pt x="7595090" y="2443162"/>
                  <a:pt x="7612262" y="2441683"/>
                  <a:pt x="7631818" y="2441683"/>
                </a:cubicBezTo>
                <a:lnTo>
                  <a:pt x="7653263" y="2441683"/>
                </a:lnTo>
                <a:lnTo>
                  <a:pt x="7653263" y="2428372"/>
                </a:lnTo>
                <a:cubicBezTo>
                  <a:pt x="7653263" y="2421470"/>
                  <a:pt x="7652564" y="2415431"/>
                  <a:pt x="7651168" y="2410254"/>
                </a:cubicBezTo>
                <a:cubicBezTo>
                  <a:pt x="7649772" y="2405078"/>
                  <a:pt x="7647470" y="2400764"/>
                  <a:pt x="7644266" y="2397313"/>
                </a:cubicBezTo>
                <a:cubicBezTo>
                  <a:pt x="7641062" y="2393862"/>
                  <a:pt x="7636789" y="2391315"/>
                  <a:pt x="7631448" y="2389672"/>
                </a:cubicBezTo>
                <a:cubicBezTo>
                  <a:pt x="7626108" y="2388029"/>
                  <a:pt x="7619493" y="2387207"/>
                  <a:pt x="7611605" y="2387207"/>
                </a:cubicBezTo>
                <a:cubicBezTo>
                  <a:pt x="7601252" y="2387207"/>
                  <a:pt x="7592009" y="2388357"/>
                  <a:pt x="7583874" y="2390658"/>
                </a:cubicBezTo>
                <a:cubicBezTo>
                  <a:pt x="7575740" y="2392959"/>
                  <a:pt x="7568551" y="2395506"/>
                  <a:pt x="7562306" y="2398299"/>
                </a:cubicBezTo>
                <a:cubicBezTo>
                  <a:pt x="7556061" y="2401093"/>
                  <a:pt x="7550844" y="2403640"/>
                  <a:pt x="7546653" y="2405941"/>
                </a:cubicBezTo>
                <a:cubicBezTo>
                  <a:pt x="7542463" y="2408241"/>
                  <a:pt x="7539053" y="2409392"/>
                  <a:pt x="7536424" y="2409392"/>
                </a:cubicBezTo>
                <a:cubicBezTo>
                  <a:pt x="7534616" y="2409392"/>
                  <a:pt x="7533014" y="2408816"/>
                  <a:pt x="7531617" y="2407666"/>
                </a:cubicBezTo>
                <a:cubicBezTo>
                  <a:pt x="7530221" y="2406516"/>
                  <a:pt x="7529070" y="2404873"/>
                  <a:pt x="7528166" y="2402736"/>
                </a:cubicBezTo>
                <a:cubicBezTo>
                  <a:pt x="7527263" y="2400600"/>
                  <a:pt x="7526564" y="2397971"/>
                  <a:pt x="7526071" y="2394848"/>
                </a:cubicBezTo>
                <a:cubicBezTo>
                  <a:pt x="7525578" y="2391726"/>
                  <a:pt x="7525331" y="2388275"/>
                  <a:pt x="7525331" y="2384495"/>
                </a:cubicBezTo>
                <a:cubicBezTo>
                  <a:pt x="7525331" y="2379401"/>
                  <a:pt x="7525742" y="2375375"/>
                  <a:pt x="7526564" y="2372417"/>
                </a:cubicBezTo>
                <a:cubicBezTo>
                  <a:pt x="7527386" y="2369459"/>
                  <a:pt x="7528946" y="2366789"/>
                  <a:pt x="7531247" y="2364406"/>
                </a:cubicBezTo>
                <a:cubicBezTo>
                  <a:pt x="7533548" y="2362023"/>
                  <a:pt x="7537574" y="2359394"/>
                  <a:pt x="7543326" y="2356518"/>
                </a:cubicBezTo>
                <a:cubicBezTo>
                  <a:pt x="7549078" y="2353642"/>
                  <a:pt x="7555814" y="2350972"/>
                  <a:pt x="7563538" y="2348507"/>
                </a:cubicBezTo>
                <a:cubicBezTo>
                  <a:pt x="7571262" y="2346042"/>
                  <a:pt x="7579684" y="2344029"/>
                  <a:pt x="7588804" y="2342468"/>
                </a:cubicBezTo>
                <a:cubicBezTo>
                  <a:pt x="7597925" y="2340907"/>
                  <a:pt x="7607332" y="2340126"/>
                  <a:pt x="7617028" y="2340126"/>
                </a:cubicBezTo>
                <a:close/>
                <a:moveTo>
                  <a:pt x="6501478" y="2340126"/>
                </a:moveTo>
                <a:cubicBezTo>
                  <a:pt x="6510516" y="2340126"/>
                  <a:pt x="6518650" y="2341071"/>
                  <a:pt x="6525881" y="2342961"/>
                </a:cubicBezTo>
                <a:cubicBezTo>
                  <a:pt x="6533111" y="2344851"/>
                  <a:pt x="6539562" y="2347562"/>
                  <a:pt x="6545231" y="2351095"/>
                </a:cubicBezTo>
                <a:cubicBezTo>
                  <a:pt x="6550900" y="2354628"/>
                  <a:pt x="6555789" y="2358860"/>
                  <a:pt x="6559898" y="2363790"/>
                </a:cubicBezTo>
                <a:cubicBezTo>
                  <a:pt x="6564005" y="2368720"/>
                  <a:pt x="6567457" y="2374225"/>
                  <a:pt x="6570250" y="2380305"/>
                </a:cubicBezTo>
                <a:cubicBezTo>
                  <a:pt x="6576823" y="2373239"/>
                  <a:pt x="6583273" y="2367159"/>
                  <a:pt x="6589600" y="2362064"/>
                </a:cubicBezTo>
                <a:cubicBezTo>
                  <a:pt x="6595926" y="2356970"/>
                  <a:pt x="6602172" y="2352821"/>
                  <a:pt x="6608334" y="2349616"/>
                </a:cubicBezTo>
                <a:cubicBezTo>
                  <a:pt x="6614496" y="2346412"/>
                  <a:pt x="6620658" y="2344029"/>
                  <a:pt x="6626821" y="2342468"/>
                </a:cubicBezTo>
                <a:cubicBezTo>
                  <a:pt x="6632984" y="2340907"/>
                  <a:pt x="6639269" y="2340126"/>
                  <a:pt x="6645678" y="2340126"/>
                </a:cubicBezTo>
                <a:cubicBezTo>
                  <a:pt x="6660304" y="2340126"/>
                  <a:pt x="6672628" y="2342591"/>
                  <a:pt x="6682652" y="2347521"/>
                </a:cubicBezTo>
                <a:cubicBezTo>
                  <a:pt x="6692676" y="2352451"/>
                  <a:pt x="6700770" y="2359147"/>
                  <a:pt x="6706932" y="2367610"/>
                </a:cubicBezTo>
                <a:cubicBezTo>
                  <a:pt x="6713095" y="2376073"/>
                  <a:pt x="6717490" y="2385974"/>
                  <a:pt x="6720120" y="2397313"/>
                </a:cubicBezTo>
                <a:cubicBezTo>
                  <a:pt x="6722749" y="2408652"/>
                  <a:pt x="6724064" y="2420648"/>
                  <a:pt x="6724064" y="2433302"/>
                </a:cubicBezTo>
                <a:lnTo>
                  <a:pt x="6724064" y="2574051"/>
                </a:lnTo>
                <a:cubicBezTo>
                  <a:pt x="6724064" y="2575695"/>
                  <a:pt x="6723571" y="2577133"/>
                  <a:pt x="6722585" y="2578365"/>
                </a:cubicBezTo>
                <a:cubicBezTo>
                  <a:pt x="6721599" y="2579598"/>
                  <a:pt x="6719956" y="2580625"/>
                  <a:pt x="6717655" y="2581446"/>
                </a:cubicBezTo>
                <a:cubicBezTo>
                  <a:pt x="6715354" y="2582268"/>
                  <a:pt x="6712232" y="2582884"/>
                  <a:pt x="6708288" y="2583295"/>
                </a:cubicBezTo>
                <a:cubicBezTo>
                  <a:pt x="6704344" y="2583706"/>
                  <a:pt x="6699332" y="2583911"/>
                  <a:pt x="6693252" y="2583911"/>
                </a:cubicBezTo>
                <a:cubicBezTo>
                  <a:pt x="6687007" y="2583911"/>
                  <a:pt x="6681913" y="2583706"/>
                  <a:pt x="6677969" y="2583295"/>
                </a:cubicBezTo>
                <a:cubicBezTo>
                  <a:pt x="6674025" y="2582884"/>
                  <a:pt x="6670862" y="2582268"/>
                  <a:pt x="6668479" y="2581446"/>
                </a:cubicBezTo>
                <a:cubicBezTo>
                  <a:pt x="6666096" y="2580625"/>
                  <a:pt x="6664453" y="2579598"/>
                  <a:pt x="6663549" y="2578365"/>
                </a:cubicBezTo>
                <a:cubicBezTo>
                  <a:pt x="6662645" y="2577133"/>
                  <a:pt x="6662194" y="2575695"/>
                  <a:pt x="6662194" y="2574051"/>
                </a:cubicBezTo>
                <a:lnTo>
                  <a:pt x="6662194" y="2443655"/>
                </a:lnTo>
                <a:cubicBezTo>
                  <a:pt x="6662194" y="2436260"/>
                  <a:pt x="6661495" y="2429522"/>
                  <a:pt x="6660098" y="2423442"/>
                </a:cubicBezTo>
                <a:cubicBezTo>
                  <a:pt x="6658701" y="2417362"/>
                  <a:pt x="6656566" y="2412144"/>
                  <a:pt x="6653690" y="2407789"/>
                </a:cubicBezTo>
                <a:cubicBezTo>
                  <a:pt x="6650814" y="2403435"/>
                  <a:pt x="6647198" y="2400066"/>
                  <a:pt x="6642844" y="2397683"/>
                </a:cubicBezTo>
                <a:cubicBezTo>
                  <a:pt x="6638488" y="2395300"/>
                  <a:pt x="6633272" y="2394109"/>
                  <a:pt x="6627191" y="2394109"/>
                </a:cubicBezTo>
                <a:cubicBezTo>
                  <a:pt x="6619796" y="2394109"/>
                  <a:pt x="6612319" y="2396985"/>
                  <a:pt x="6604760" y="2402736"/>
                </a:cubicBezTo>
                <a:cubicBezTo>
                  <a:pt x="6597200" y="2408488"/>
                  <a:pt x="6588984" y="2416869"/>
                  <a:pt x="6580110" y="2427879"/>
                </a:cubicBezTo>
                <a:lnTo>
                  <a:pt x="6580110" y="2574051"/>
                </a:lnTo>
                <a:cubicBezTo>
                  <a:pt x="6580110" y="2575695"/>
                  <a:pt x="6579617" y="2577133"/>
                  <a:pt x="6578631" y="2578365"/>
                </a:cubicBezTo>
                <a:cubicBezTo>
                  <a:pt x="6577645" y="2579598"/>
                  <a:pt x="6575961" y="2580625"/>
                  <a:pt x="6573578" y="2581446"/>
                </a:cubicBezTo>
                <a:cubicBezTo>
                  <a:pt x="6571195" y="2582268"/>
                  <a:pt x="6568032" y="2582884"/>
                  <a:pt x="6564088" y="2583295"/>
                </a:cubicBezTo>
                <a:cubicBezTo>
                  <a:pt x="6560144" y="2583706"/>
                  <a:pt x="6555214" y="2583911"/>
                  <a:pt x="6549298" y="2583911"/>
                </a:cubicBezTo>
                <a:cubicBezTo>
                  <a:pt x="6543218" y="2583911"/>
                  <a:pt x="6538206" y="2583706"/>
                  <a:pt x="6534262" y="2583295"/>
                </a:cubicBezTo>
                <a:cubicBezTo>
                  <a:pt x="6530318" y="2582884"/>
                  <a:pt x="6527154" y="2582268"/>
                  <a:pt x="6524772" y="2581446"/>
                </a:cubicBezTo>
                <a:cubicBezTo>
                  <a:pt x="6522388" y="2580625"/>
                  <a:pt x="6520704" y="2579598"/>
                  <a:pt x="6519718" y="2578365"/>
                </a:cubicBezTo>
                <a:cubicBezTo>
                  <a:pt x="6518732" y="2577133"/>
                  <a:pt x="6518240" y="2575695"/>
                  <a:pt x="6518240" y="2574051"/>
                </a:cubicBezTo>
                <a:lnTo>
                  <a:pt x="6518240" y="2443655"/>
                </a:lnTo>
                <a:cubicBezTo>
                  <a:pt x="6518240" y="2436260"/>
                  <a:pt x="6517541" y="2429522"/>
                  <a:pt x="6516144" y="2423442"/>
                </a:cubicBezTo>
                <a:cubicBezTo>
                  <a:pt x="6514747" y="2417362"/>
                  <a:pt x="6512652" y="2412144"/>
                  <a:pt x="6509858" y="2407789"/>
                </a:cubicBezTo>
                <a:cubicBezTo>
                  <a:pt x="6507064" y="2403435"/>
                  <a:pt x="6503450" y="2400066"/>
                  <a:pt x="6499012" y="2397683"/>
                </a:cubicBezTo>
                <a:cubicBezTo>
                  <a:pt x="6494576" y="2395300"/>
                  <a:pt x="6489400" y="2394109"/>
                  <a:pt x="6483484" y="2394109"/>
                </a:cubicBezTo>
                <a:cubicBezTo>
                  <a:pt x="6475924" y="2394109"/>
                  <a:pt x="6468365" y="2396985"/>
                  <a:pt x="6460806" y="2402736"/>
                </a:cubicBezTo>
                <a:cubicBezTo>
                  <a:pt x="6453246" y="2408488"/>
                  <a:pt x="6445112" y="2416869"/>
                  <a:pt x="6436402" y="2427879"/>
                </a:cubicBezTo>
                <a:lnTo>
                  <a:pt x="6436402" y="2574051"/>
                </a:lnTo>
                <a:cubicBezTo>
                  <a:pt x="6436402" y="2575695"/>
                  <a:pt x="6435910" y="2577133"/>
                  <a:pt x="6434924" y="2578365"/>
                </a:cubicBezTo>
                <a:cubicBezTo>
                  <a:pt x="6433938" y="2579598"/>
                  <a:pt x="6432254" y="2580625"/>
                  <a:pt x="6429870" y="2581446"/>
                </a:cubicBezTo>
                <a:cubicBezTo>
                  <a:pt x="6427488" y="2582268"/>
                  <a:pt x="6424324" y="2582884"/>
                  <a:pt x="6420380" y="2583295"/>
                </a:cubicBezTo>
                <a:cubicBezTo>
                  <a:pt x="6416436" y="2583706"/>
                  <a:pt x="6411424" y="2583911"/>
                  <a:pt x="6405344" y="2583911"/>
                </a:cubicBezTo>
                <a:cubicBezTo>
                  <a:pt x="6399264" y="2583911"/>
                  <a:pt x="6394252" y="2583706"/>
                  <a:pt x="6390308" y="2583295"/>
                </a:cubicBezTo>
                <a:cubicBezTo>
                  <a:pt x="6386364" y="2582884"/>
                  <a:pt x="6383200" y="2582268"/>
                  <a:pt x="6380818" y="2581446"/>
                </a:cubicBezTo>
                <a:cubicBezTo>
                  <a:pt x="6378434" y="2580625"/>
                  <a:pt x="6376750" y="2579598"/>
                  <a:pt x="6375764" y="2578365"/>
                </a:cubicBezTo>
                <a:cubicBezTo>
                  <a:pt x="6374778" y="2577133"/>
                  <a:pt x="6374286" y="2575695"/>
                  <a:pt x="6374286" y="2574051"/>
                </a:cubicBezTo>
                <a:lnTo>
                  <a:pt x="6374286" y="2354176"/>
                </a:lnTo>
                <a:cubicBezTo>
                  <a:pt x="6374286" y="2352533"/>
                  <a:pt x="6374696" y="2351095"/>
                  <a:pt x="6375518" y="2349863"/>
                </a:cubicBezTo>
                <a:cubicBezTo>
                  <a:pt x="6376340" y="2348630"/>
                  <a:pt x="6377818" y="2347603"/>
                  <a:pt x="6379955" y="2346781"/>
                </a:cubicBezTo>
                <a:cubicBezTo>
                  <a:pt x="6382090" y="2345960"/>
                  <a:pt x="6384844" y="2345344"/>
                  <a:pt x="6388212" y="2344933"/>
                </a:cubicBezTo>
                <a:cubicBezTo>
                  <a:pt x="6391581" y="2344522"/>
                  <a:pt x="6395812" y="2344317"/>
                  <a:pt x="6400907" y="2344317"/>
                </a:cubicBezTo>
                <a:cubicBezTo>
                  <a:pt x="6406166" y="2344317"/>
                  <a:pt x="6410520" y="2344522"/>
                  <a:pt x="6413972" y="2344933"/>
                </a:cubicBezTo>
                <a:cubicBezTo>
                  <a:pt x="6417422" y="2345344"/>
                  <a:pt x="6420092" y="2345960"/>
                  <a:pt x="6421982" y="2346781"/>
                </a:cubicBezTo>
                <a:cubicBezTo>
                  <a:pt x="6423872" y="2347603"/>
                  <a:pt x="6425228" y="2348630"/>
                  <a:pt x="6426050" y="2349863"/>
                </a:cubicBezTo>
                <a:cubicBezTo>
                  <a:pt x="6426871" y="2351095"/>
                  <a:pt x="6427282" y="2352533"/>
                  <a:pt x="6427282" y="2354176"/>
                </a:cubicBezTo>
                <a:lnTo>
                  <a:pt x="6427282" y="2379566"/>
                </a:lnTo>
                <a:cubicBezTo>
                  <a:pt x="6439442" y="2366419"/>
                  <a:pt x="6451562" y="2356559"/>
                  <a:pt x="6463640" y="2349986"/>
                </a:cubicBezTo>
                <a:cubicBezTo>
                  <a:pt x="6475718" y="2343413"/>
                  <a:pt x="6488332" y="2340126"/>
                  <a:pt x="6501478" y="2340126"/>
                </a:cubicBezTo>
                <a:close/>
                <a:moveTo>
                  <a:pt x="5063202" y="2340126"/>
                </a:moveTo>
                <a:cubicBezTo>
                  <a:pt x="5072241" y="2340126"/>
                  <a:pt x="5080376" y="2341071"/>
                  <a:pt x="5087606" y="2342961"/>
                </a:cubicBezTo>
                <a:cubicBezTo>
                  <a:pt x="5094837" y="2344851"/>
                  <a:pt x="5101286" y="2347562"/>
                  <a:pt x="5106956" y="2351095"/>
                </a:cubicBezTo>
                <a:cubicBezTo>
                  <a:pt x="5112625" y="2354628"/>
                  <a:pt x="5117514" y="2358860"/>
                  <a:pt x="5121622" y="2363790"/>
                </a:cubicBezTo>
                <a:cubicBezTo>
                  <a:pt x="5125731" y="2368720"/>
                  <a:pt x="5129182" y="2374225"/>
                  <a:pt x="5131975" y="2380305"/>
                </a:cubicBezTo>
                <a:cubicBezTo>
                  <a:pt x="5138548" y="2373239"/>
                  <a:pt x="5144999" y="2367159"/>
                  <a:pt x="5151325" y="2362064"/>
                </a:cubicBezTo>
                <a:cubicBezTo>
                  <a:pt x="5157652" y="2356970"/>
                  <a:pt x="5163896" y="2352821"/>
                  <a:pt x="5170059" y="2349616"/>
                </a:cubicBezTo>
                <a:cubicBezTo>
                  <a:pt x="5176222" y="2346412"/>
                  <a:pt x="5182384" y="2344029"/>
                  <a:pt x="5188546" y="2342468"/>
                </a:cubicBezTo>
                <a:cubicBezTo>
                  <a:pt x="5194708" y="2340907"/>
                  <a:pt x="5200994" y="2340126"/>
                  <a:pt x="5207403" y="2340126"/>
                </a:cubicBezTo>
                <a:cubicBezTo>
                  <a:pt x="5222029" y="2340126"/>
                  <a:pt x="5234354" y="2342591"/>
                  <a:pt x="5244378" y="2347521"/>
                </a:cubicBezTo>
                <a:cubicBezTo>
                  <a:pt x="5254402" y="2352451"/>
                  <a:pt x="5262495" y="2359147"/>
                  <a:pt x="5268658" y="2367610"/>
                </a:cubicBezTo>
                <a:cubicBezTo>
                  <a:pt x="5274820" y="2376073"/>
                  <a:pt x="5279216" y="2385974"/>
                  <a:pt x="5281845" y="2397313"/>
                </a:cubicBezTo>
                <a:cubicBezTo>
                  <a:pt x="5284474" y="2408652"/>
                  <a:pt x="5285789" y="2420648"/>
                  <a:pt x="5285789" y="2433302"/>
                </a:cubicBezTo>
                <a:lnTo>
                  <a:pt x="5285789" y="2574051"/>
                </a:lnTo>
                <a:cubicBezTo>
                  <a:pt x="5285789" y="2575695"/>
                  <a:pt x="5285296" y="2577133"/>
                  <a:pt x="5284310" y="2578365"/>
                </a:cubicBezTo>
                <a:cubicBezTo>
                  <a:pt x="5283324" y="2579598"/>
                  <a:pt x="5281681" y="2580625"/>
                  <a:pt x="5279380" y="2581446"/>
                </a:cubicBezTo>
                <a:cubicBezTo>
                  <a:pt x="5277080" y="2582268"/>
                  <a:pt x="5273957" y="2582884"/>
                  <a:pt x="5270014" y="2583295"/>
                </a:cubicBezTo>
                <a:cubicBezTo>
                  <a:pt x="5266070" y="2583706"/>
                  <a:pt x="5261058" y="2583911"/>
                  <a:pt x="5254977" y="2583911"/>
                </a:cubicBezTo>
                <a:cubicBezTo>
                  <a:pt x="5248732" y="2583911"/>
                  <a:pt x="5243638" y="2583706"/>
                  <a:pt x="5239694" y="2583295"/>
                </a:cubicBezTo>
                <a:cubicBezTo>
                  <a:pt x="5235750" y="2582884"/>
                  <a:pt x="5232587" y="2582268"/>
                  <a:pt x="5230204" y="2581446"/>
                </a:cubicBezTo>
                <a:cubicBezTo>
                  <a:pt x="5227822" y="2580625"/>
                  <a:pt x="5226178" y="2579598"/>
                  <a:pt x="5225274" y="2578365"/>
                </a:cubicBezTo>
                <a:cubicBezTo>
                  <a:pt x="5224370" y="2577133"/>
                  <a:pt x="5223918" y="2575695"/>
                  <a:pt x="5223918" y="2574051"/>
                </a:cubicBezTo>
                <a:lnTo>
                  <a:pt x="5223918" y="2443655"/>
                </a:lnTo>
                <a:cubicBezTo>
                  <a:pt x="5223918" y="2436260"/>
                  <a:pt x="5223220" y="2429522"/>
                  <a:pt x="5221823" y="2423442"/>
                </a:cubicBezTo>
                <a:cubicBezTo>
                  <a:pt x="5220427" y="2417362"/>
                  <a:pt x="5218290" y="2412144"/>
                  <a:pt x="5215414" y="2407789"/>
                </a:cubicBezTo>
                <a:cubicBezTo>
                  <a:pt x="5212539" y="2403435"/>
                  <a:pt x="5208924" y="2400066"/>
                  <a:pt x="5204568" y="2397683"/>
                </a:cubicBezTo>
                <a:cubicBezTo>
                  <a:pt x="5200214" y="2395300"/>
                  <a:pt x="5194996" y="2394109"/>
                  <a:pt x="5188916" y="2394109"/>
                </a:cubicBezTo>
                <a:cubicBezTo>
                  <a:pt x="5181521" y="2394109"/>
                  <a:pt x="5174044" y="2396985"/>
                  <a:pt x="5166484" y="2402736"/>
                </a:cubicBezTo>
                <a:cubicBezTo>
                  <a:pt x="5158926" y="2408488"/>
                  <a:pt x="5150709" y="2416869"/>
                  <a:pt x="5141835" y="2427879"/>
                </a:cubicBezTo>
                <a:lnTo>
                  <a:pt x="5141835" y="2574051"/>
                </a:lnTo>
                <a:cubicBezTo>
                  <a:pt x="5141835" y="2575695"/>
                  <a:pt x="5141342" y="2577133"/>
                  <a:pt x="5140356" y="2578365"/>
                </a:cubicBezTo>
                <a:cubicBezTo>
                  <a:pt x="5139370" y="2579598"/>
                  <a:pt x="5137686" y="2580625"/>
                  <a:pt x="5135303" y="2581446"/>
                </a:cubicBezTo>
                <a:cubicBezTo>
                  <a:pt x="5132920" y="2582268"/>
                  <a:pt x="5129756" y="2582884"/>
                  <a:pt x="5125813" y="2583295"/>
                </a:cubicBezTo>
                <a:cubicBezTo>
                  <a:pt x="5121869" y="2583706"/>
                  <a:pt x="5116939" y="2583911"/>
                  <a:pt x="5111023" y="2583911"/>
                </a:cubicBezTo>
                <a:cubicBezTo>
                  <a:pt x="5104943" y="2583911"/>
                  <a:pt x="5099930" y="2583706"/>
                  <a:pt x="5095986" y="2583295"/>
                </a:cubicBezTo>
                <a:cubicBezTo>
                  <a:pt x="5092042" y="2582884"/>
                  <a:pt x="5088880" y="2582268"/>
                  <a:pt x="5086496" y="2581446"/>
                </a:cubicBezTo>
                <a:cubicBezTo>
                  <a:pt x="5084114" y="2580625"/>
                  <a:pt x="5082430" y="2579598"/>
                  <a:pt x="5081444" y="2578365"/>
                </a:cubicBezTo>
                <a:cubicBezTo>
                  <a:pt x="5080458" y="2577133"/>
                  <a:pt x="5079964" y="2575695"/>
                  <a:pt x="5079964" y="2574051"/>
                </a:cubicBezTo>
                <a:lnTo>
                  <a:pt x="5079964" y="2443655"/>
                </a:lnTo>
                <a:cubicBezTo>
                  <a:pt x="5079964" y="2436260"/>
                  <a:pt x="5079266" y="2429522"/>
                  <a:pt x="5077869" y="2423442"/>
                </a:cubicBezTo>
                <a:cubicBezTo>
                  <a:pt x="5076473" y="2417362"/>
                  <a:pt x="5074378" y="2412144"/>
                  <a:pt x="5071584" y="2407789"/>
                </a:cubicBezTo>
                <a:cubicBezTo>
                  <a:pt x="5068790" y="2403435"/>
                  <a:pt x="5065174" y="2400066"/>
                  <a:pt x="5060738" y="2397683"/>
                </a:cubicBezTo>
                <a:cubicBezTo>
                  <a:pt x="5056300" y="2395300"/>
                  <a:pt x="5051124" y="2394109"/>
                  <a:pt x="5045208" y="2394109"/>
                </a:cubicBezTo>
                <a:cubicBezTo>
                  <a:pt x="5037650" y="2394109"/>
                  <a:pt x="5030090" y="2396985"/>
                  <a:pt x="5022530" y="2402736"/>
                </a:cubicBezTo>
                <a:cubicBezTo>
                  <a:pt x="5014972" y="2408488"/>
                  <a:pt x="5006838" y="2416869"/>
                  <a:pt x="4998128" y="2427879"/>
                </a:cubicBezTo>
                <a:lnTo>
                  <a:pt x="4998128" y="2574051"/>
                </a:lnTo>
                <a:cubicBezTo>
                  <a:pt x="4998128" y="2575695"/>
                  <a:pt x="4997634" y="2577133"/>
                  <a:pt x="4996648" y="2578365"/>
                </a:cubicBezTo>
                <a:cubicBezTo>
                  <a:pt x="4995662" y="2579598"/>
                  <a:pt x="4993978" y="2580625"/>
                  <a:pt x="4991596" y="2581446"/>
                </a:cubicBezTo>
                <a:cubicBezTo>
                  <a:pt x="4989213" y="2582268"/>
                  <a:pt x="4986049" y="2582884"/>
                  <a:pt x="4982106" y="2583295"/>
                </a:cubicBezTo>
                <a:cubicBezTo>
                  <a:pt x="4978162" y="2583706"/>
                  <a:pt x="4973150" y="2583911"/>
                  <a:pt x="4967069" y="2583911"/>
                </a:cubicBezTo>
                <a:cubicBezTo>
                  <a:pt x="4960989" y="2583911"/>
                  <a:pt x="4955976" y="2583706"/>
                  <a:pt x="4952032" y="2583295"/>
                </a:cubicBezTo>
                <a:cubicBezTo>
                  <a:pt x="4948088" y="2582884"/>
                  <a:pt x="4944926" y="2582268"/>
                  <a:pt x="4942542" y="2581446"/>
                </a:cubicBezTo>
                <a:cubicBezTo>
                  <a:pt x="4940160" y="2580625"/>
                  <a:pt x="4938476" y="2579598"/>
                  <a:pt x="4937490" y="2578365"/>
                </a:cubicBezTo>
                <a:cubicBezTo>
                  <a:pt x="4936504" y="2577133"/>
                  <a:pt x="4936010" y="2575695"/>
                  <a:pt x="4936010" y="2574051"/>
                </a:cubicBezTo>
                <a:lnTo>
                  <a:pt x="4936010" y="2354176"/>
                </a:lnTo>
                <a:cubicBezTo>
                  <a:pt x="4936010" y="2352533"/>
                  <a:pt x="4936422" y="2351095"/>
                  <a:pt x="4937243" y="2349863"/>
                </a:cubicBezTo>
                <a:cubicBezTo>
                  <a:pt x="4938065" y="2348630"/>
                  <a:pt x="4939544" y="2347603"/>
                  <a:pt x="4941680" y="2346781"/>
                </a:cubicBezTo>
                <a:cubicBezTo>
                  <a:pt x="4943816" y="2345960"/>
                  <a:pt x="4946569" y="2345344"/>
                  <a:pt x="4949938" y="2344933"/>
                </a:cubicBezTo>
                <a:cubicBezTo>
                  <a:pt x="4953306" y="2344522"/>
                  <a:pt x="4957538" y="2344317"/>
                  <a:pt x="4962632" y="2344317"/>
                </a:cubicBezTo>
                <a:cubicBezTo>
                  <a:pt x="4967891" y="2344317"/>
                  <a:pt x="4972246" y="2344522"/>
                  <a:pt x="4975696" y="2344933"/>
                </a:cubicBezTo>
                <a:cubicBezTo>
                  <a:pt x="4979148" y="2345344"/>
                  <a:pt x="4981818" y="2345960"/>
                  <a:pt x="4983708" y="2346781"/>
                </a:cubicBezTo>
                <a:cubicBezTo>
                  <a:pt x="4985598" y="2347603"/>
                  <a:pt x="4986953" y="2348630"/>
                  <a:pt x="4987774" y="2349863"/>
                </a:cubicBezTo>
                <a:cubicBezTo>
                  <a:pt x="4988596" y="2351095"/>
                  <a:pt x="4989007" y="2352533"/>
                  <a:pt x="4989007" y="2354176"/>
                </a:cubicBezTo>
                <a:lnTo>
                  <a:pt x="4989007" y="2379566"/>
                </a:lnTo>
                <a:cubicBezTo>
                  <a:pt x="5001168" y="2366419"/>
                  <a:pt x="5013287" y="2356559"/>
                  <a:pt x="5025366" y="2349986"/>
                </a:cubicBezTo>
                <a:cubicBezTo>
                  <a:pt x="5037444" y="2343413"/>
                  <a:pt x="5050056" y="2340126"/>
                  <a:pt x="5063202" y="2340126"/>
                </a:cubicBezTo>
                <a:close/>
                <a:moveTo>
                  <a:pt x="3968953" y="2340126"/>
                </a:moveTo>
                <a:cubicBezTo>
                  <a:pt x="3986209" y="2340126"/>
                  <a:pt x="4000957" y="2341810"/>
                  <a:pt x="4013200" y="2345179"/>
                </a:cubicBezTo>
                <a:cubicBezTo>
                  <a:pt x="4025442" y="2348548"/>
                  <a:pt x="4035507" y="2353724"/>
                  <a:pt x="4043395" y="2360709"/>
                </a:cubicBezTo>
                <a:cubicBezTo>
                  <a:pt x="4051283" y="2367693"/>
                  <a:pt x="4057035" y="2376690"/>
                  <a:pt x="4060650" y="2387700"/>
                </a:cubicBezTo>
                <a:cubicBezTo>
                  <a:pt x="4064266" y="2398710"/>
                  <a:pt x="4066073" y="2411774"/>
                  <a:pt x="4066073" y="2426893"/>
                </a:cubicBezTo>
                <a:lnTo>
                  <a:pt x="4066073" y="2574791"/>
                </a:lnTo>
                <a:cubicBezTo>
                  <a:pt x="4066073" y="2577091"/>
                  <a:pt x="4065252" y="2578899"/>
                  <a:pt x="4063608" y="2580214"/>
                </a:cubicBezTo>
                <a:cubicBezTo>
                  <a:pt x="4061964" y="2581528"/>
                  <a:pt x="4059376" y="2582473"/>
                  <a:pt x="4055843" y="2583048"/>
                </a:cubicBezTo>
                <a:cubicBezTo>
                  <a:pt x="4052310" y="2583624"/>
                  <a:pt x="4047092" y="2583911"/>
                  <a:pt x="4040190" y="2583911"/>
                </a:cubicBezTo>
                <a:cubicBezTo>
                  <a:pt x="4032796" y="2583911"/>
                  <a:pt x="4027414" y="2583624"/>
                  <a:pt x="4024045" y="2583048"/>
                </a:cubicBezTo>
                <a:cubicBezTo>
                  <a:pt x="4020676" y="2582473"/>
                  <a:pt x="4018294" y="2581528"/>
                  <a:pt x="4016896" y="2580214"/>
                </a:cubicBezTo>
                <a:cubicBezTo>
                  <a:pt x="4015500" y="2578899"/>
                  <a:pt x="4014801" y="2577091"/>
                  <a:pt x="4014801" y="2574791"/>
                </a:cubicBezTo>
                <a:lnTo>
                  <a:pt x="4014801" y="2557290"/>
                </a:lnTo>
                <a:cubicBezTo>
                  <a:pt x="4005764" y="2566985"/>
                  <a:pt x="3995452" y="2574544"/>
                  <a:pt x="3983866" y="2579967"/>
                </a:cubicBezTo>
                <a:cubicBezTo>
                  <a:pt x="3972281" y="2585390"/>
                  <a:pt x="3959423" y="2588102"/>
                  <a:pt x="3945290" y="2588102"/>
                </a:cubicBezTo>
                <a:cubicBezTo>
                  <a:pt x="3933622" y="2588102"/>
                  <a:pt x="3922899" y="2586582"/>
                  <a:pt x="3913121" y="2583541"/>
                </a:cubicBezTo>
                <a:cubicBezTo>
                  <a:pt x="3903345" y="2580501"/>
                  <a:pt x="3894881" y="2575982"/>
                  <a:pt x="3887733" y="2569984"/>
                </a:cubicBezTo>
                <a:cubicBezTo>
                  <a:pt x="3880585" y="2563986"/>
                  <a:pt x="3875038" y="2556550"/>
                  <a:pt x="3871095" y="2547676"/>
                </a:cubicBezTo>
                <a:cubicBezTo>
                  <a:pt x="3867150" y="2538802"/>
                  <a:pt x="3865179" y="2528449"/>
                  <a:pt x="3865179" y="2516618"/>
                </a:cubicBezTo>
                <a:cubicBezTo>
                  <a:pt x="3865179" y="2503800"/>
                  <a:pt x="3867685" y="2492666"/>
                  <a:pt x="3872697" y="2483217"/>
                </a:cubicBezTo>
                <a:cubicBezTo>
                  <a:pt x="3877708" y="2473768"/>
                  <a:pt x="3885186" y="2465963"/>
                  <a:pt x="3895127" y="2459800"/>
                </a:cubicBezTo>
                <a:cubicBezTo>
                  <a:pt x="3905069" y="2453638"/>
                  <a:pt x="3917437" y="2449078"/>
                  <a:pt x="3932225" y="2446120"/>
                </a:cubicBezTo>
                <a:cubicBezTo>
                  <a:pt x="3947015" y="2443162"/>
                  <a:pt x="3964188" y="2441683"/>
                  <a:pt x="3983743" y="2441683"/>
                </a:cubicBezTo>
                <a:lnTo>
                  <a:pt x="4005189" y="2441683"/>
                </a:lnTo>
                <a:lnTo>
                  <a:pt x="4005189" y="2428372"/>
                </a:lnTo>
                <a:cubicBezTo>
                  <a:pt x="4005189" y="2421470"/>
                  <a:pt x="4004490" y="2415431"/>
                  <a:pt x="4003094" y="2410254"/>
                </a:cubicBezTo>
                <a:cubicBezTo>
                  <a:pt x="4001696" y="2405078"/>
                  <a:pt x="3999396" y="2400764"/>
                  <a:pt x="3996192" y="2397313"/>
                </a:cubicBezTo>
                <a:cubicBezTo>
                  <a:pt x="3992987" y="2393862"/>
                  <a:pt x="3988714" y="2391315"/>
                  <a:pt x="3983373" y="2389672"/>
                </a:cubicBezTo>
                <a:cubicBezTo>
                  <a:pt x="3978034" y="2388029"/>
                  <a:pt x="3971419" y="2387207"/>
                  <a:pt x="3963532" y="2387207"/>
                </a:cubicBezTo>
                <a:cubicBezTo>
                  <a:pt x="3953178" y="2387207"/>
                  <a:pt x="3943934" y="2388357"/>
                  <a:pt x="3935801" y="2390658"/>
                </a:cubicBezTo>
                <a:cubicBezTo>
                  <a:pt x="3927665" y="2392959"/>
                  <a:pt x="3920476" y="2395506"/>
                  <a:pt x="3914231" y="2398299"/>
                </a:cubicBezTo>
                <a:cubicBezTo>
                  <a:pt x="3907987" y="2401093"/>
                  <a:pt x="3902770" y="2403640"/>
                  <a:pt x="3898579" y="2405941"/>
                </a:cubicBezTo>
                <a:cubicBezTo>
                  <a:pt x="3894389" y="2408241"/>
                  <a:pt x="3890979" y="2409392"/>
                  <a:pt x="3888349" y="2409392"/>
                </a:cubicBezTo>
                <a:cubicBezTo>
                  <a:pt x="3886542" y="2409392"/>
                  <a:pt x="3884940" y="2408816"/>
                  <a:pt x="3883543" y="2407666"/>
                </a:cubicBezTo>
                <a:cubicBezTo>
                  <a:pt x="3882146" y="2406516"/>
                  <a:pt x="3880995" y="2404873"/>
                  <a:pt x="3880091" y="2402736"/>
                </a:cubicBezTo>
                <a:cubicBezTo>
                  <a:pt x="3879187" y="2400600"/>
                  <a:pt x="3878490" y="2397971"/>
                  <a:pt x="3877996" y="2394848"/>
                </a:cubicBezTo>
                <a:cubicBezTo>
                  <a:pt x="3877503" y="2391726"/>
                  <a:pt x="3877256" y="2388275"/>
                  <a:pt x="3877256" y="2384495"/>
                </a:cubicBezTo>
                <a:cubicBezTo>
                  <a:pt x="3877256" y="2379401"/>
                  <a:pt x="3877668" y="2375375"/>
                  <a:pt x="3878490" y="2372417"/>
                </a:cubicBezTo>
                <a:cubicBezTo>
                  <a:pt x="3879311" y="2369459"/>
                  <a:pt x="3880873" y="2366789"/>
                  <a:pt x="3883173" y="2364406"/>
                </a:cubicBezTo>
                <a:cubicBezTo>
                  <a:pt x="3885474" y="2362023"/>
                  <a:pt x="3889500" y="2359394"/>
                  <a:pt x="3895251" y="2356518"/>
                </a:cubicBezTo>
                <a:cubicBezTo>
                  <a:pt x="3901003" y="2353642"/>
                  <a:pt x="3907740" y="2350972"/>
                  <a:pt x="3915463" y="2348507"/>
                </a:cubicBezTo>
                <a:cubicBezTo>
                  <a:pt x="3923187" y="2346042"/>
                  <a:pt x="3931610" y="2344029"/>
                  <a:pt x="3940730" y="2342468"/>
                </a:cubicBezTo>
                <a:cubicBezTo>
                  <a:pt x="3949849" y="2340907"/>
                  <a:pt x="3959258" y="2340126"/>
                  <a:pt x="3968953" y="2340126"/>
                </a:cubicBezTo>
                <a:close/>
                <a:moveTo>
                  <a:pt x="2244525" y="2340126"/>
                </a:moveTo>
                <a:cubicBezTo>
                  <a:pt x="2262929" y="2340126"/>
                  <a:pt x="2278664" y="2342838"/>
                  <a:pt x="2291729" y="2348260"/>
                </a:cubicBezTo>
                <a:cubicBezTo>
                  <a:pt x="2304792" y="2353683"/>
                  <a:pt x="2315516" y="2361202"/>
                  <a:pt x="2323897" y="2370815"/>
                </a:cubicBezTo>
                <a:cubicBezTo>
                  <a:pt x="2332277" y="2380428"/>
                  <a:pt x="2338439" y="2391808"/>
                  <a:pt x="2342383" y="2404955"/>
                </a:cubicBezTo>
                <a:cubicBezTo>
                  <a:pt x="2346327" y="2418101"/>
                  <a:pt x="2348300" y="2432398"/>
                  <a:pt x="2348300" y="2447845"/>
                </a:cubicBezTo>
                <a:lnTo>
                  <a:pt x="2348300" y="2457705"/>
                </a:lnTo>
                <a:cubicBezTo>
                  <a:pt x="2348300" y="2465264"/>
                  <a:pt x="2346615" y="2470851"/>
                  <a:pt x="2343247" y="2474467"/>
                </a:cubicBezTo>
                <a:cubicBezTo>
                  <a:pt x="2339877" y="2478082"/>
                  <a:pt x="2335235" y="2479890"/>
                  <a:pt x="2329319" y="2479890"/>
                </a:cubicBezTo>
                <a:lnTo>
                  <a:pt x="2195472" y="2479890"/>
                </a:lnTo>
                <a:cubicBezTo>
                  <a:pt x="2195472" y="2489257"/>
                  <a:pt x="2196581" y="2497761"/>
                  <a:pt x="2198800" y="2505402"/>
                </a:cubicBezTo>
                <a:cubicBezTo>
                  <a:pt x="2201017" y="2513043"/>
                  <a:pt x="2204551" y="2519535"/>
                  <a:pt x="2209398" y="2524875"/>
                </a:cubicBezTo>
                <a:cubicBezTo>
                  <a:pt x="2214246" y="2530216"/>
                  <a:pt x="2220491" y="2534283"/>
                  <a:pt x="2228132" y="2537077"/>
                </a:cubicBezTo>
                <a:cubicBezTo>
                  <a:pt x="2235773" y="2539870"/>
                  <a:pt x="2244934" y="2541267"/>
                  <a:pt x="2255616" y="2541267"/>
                </a:cubicBezTo>
                <a:cubicBezTo>
                  <a:pt x="2266463" y="2541267"/>
                  <a:pt x="2275993" y="2540487"/>
                  <a:pt x="2284211" y="2538926"/>
                </a:cubicBezTo>
                <a:cubicBezTo>
                  <a:pt x="2292427" y="2537364"/>
                  <a:pt x="2299535" y="2535639"/>
                  <a:pt x="2305532" y="2533749"/>
                </a:cubicBezTo>
                <a:cubicBezTo>
                  <a:pt x="2311530" y="2531859"/>
                  <a:pt x="2316502" y="2530134"/>
                  <a:pt x="2320445" y="2528573"/>
                </a:cubicBezTo>
                <a:cubicBezTo>
                  <a:pt x="2324389" y="2527012"/>
                  <a:pt x="2327593" y="2526231"/>
                  <a:pt x="2330058" y="2526231"/>
                </a:cubicBezTo>
                <a:cubicBezTo>
                  <a:pt x="2331537" y="2526231"/>
                  <a:pt x="2332770" y="2526519"/>
                  <a:pt x="2333756" y="2527094"/>
                </a:cubicBezTo>
                <a:cubicBezTo>
                  <a:pt x="2334741" y="2527669"/>
                  <a:pt x="2335563" y="2528696"/>
                  <a:pt x="2336220" y="2530175"/>
                </a:cubicBezTo>
                <a:cubicBezTo>
                  <a:pt x="2336878" y="2531654"/>
                  <a:pt x="2337330" y="2533749"/>
                  <a:pt x="2337576" y="2536461"/>
                </a:cubicBezTo>
                <a:cubicBezTo>
                  <a:pt x="2337824" y="2539172"/>
                  <a:pt x="2337946" y="2542582"/>
                  <a:pt x="2337946" y="2546690"/>
                </a:cubicBezTo>
                <a:cubicBezTo>
                  <a:pt x="2337946" y="2550306"/>
                  <a:pt x="2337864" y="2553387"/>
                  <a:pt x="2337699" y="2555934"/>
                </a:cubicBezTo>
                <a:cubicBezTo>
                  <a:pt x="2337536" y="2558481"/>
                  <a:pt x="2337290" y="2560658"/>
                  <a:pt x="2336960" y="2562466"/>
                </a:cubicBezTo>
                <a:cubicBezTo>
                  <a:pt x="2336632" y="2564274"/>
                  <a:pt x="2336139" y="2565794"/>
                  <a:pt x="2335481" y="2567026"/>
                </a:cubicBezTo>
                <a:cubicBezTo>
                  <a:pt x="2334824" y="2568259"/>
                  <a:pt x="2333962" y="2569450"/>
                  <a:pt x="2332893" y="2570600"/>
                </a:cubicBezTo>
                <a:cubicBezTo>
                  <a:pt x="2331825" y="2571751"/>
                  <a:pt x="2328909" y="2573312"/>
                  <a:pt x="2324143" y="2575284"/>
                </a:cubicBezTo>
                <a:cubicBezTo>
                  <a:pt x="2319378" y="2577256"/>
                  <a:pt x="2313297" y="2579187"/>
                  <a:pt x="2305901" y="2581076"/>
                </a:cubicBezTo>
                <a:cubicBezTo>
                  <a:pt x="2298507" y="2582966"/>
                  <a:pt x="2290044" y="2584610"/>
                  <a:pt x="2280513" y="2586006"/>
                </a:cubicBezTo>
                <a:cubicBezTo>
                  <a:pt x="2270982" y="2587403"/>
                  <a:pt x="2260793" y="2588102"/>
                  <a:pt x="2249948" y="2588102"/>
                </a:cubicBezTo>
                <a:cubicBezTo>
                  <a:pt x="2230392" y="2588102"/>
                  <a:pt x="2213260" y="2585637"/>
                  <a:pt x="2198552" y="2580707"/>
                </a:cubicBezTo>
                <a:cubicBezTo>
                  <a:pt x="2183846" y="2575777"/>
                  <a:pt x="2171561" y="2568300"/>
                  <a:pt x="2161702" y="2558276"/>
                </a:cubicBezTo>
                <a:cubicBezTo>
                  <a:pt x="2151841" y="2548251"/>
                  <a:pt x="2144487" y="2535598"/>
                  <a:pt x="2139640" y="2520315"/>
                </a:cubicBezTo>
                <a:cubicBezTo>
                  <a:pt x="2134792" y="2505032"/>
                  <a:pt x="2132368" y="2487120"/>
                  <a:pt x="2132368" y="2466579"/>
                </a:cubicBezTo>
                <a:cubicBezTo>
                  <a:pt x="2132368" y="2447023"/>
                  <a:pt x="2134915" y="2429399"/>
                  <a:pt x="2140010" y="2413705"/>
                </a:cubicBezTo>
                <a:cubicBezTo>
                  <a:pt x="2145104" y="2398012"/>
                  <a:pt x="2152499" y="2384701"/>
                  <a:pt x="2162194" y="2373773"/>
                </a:cubicBezTo>
                <a:cubicBezTo>
                  <a:pt x="2171890" y="2362845"/>
                  <a:pt x="2183680" y="2354505"/>
                  <a:pt x="2197566" y="2348753"/>
                </a:cubicBezTo>
                <a:cubicBezTo>
                  <a:pt x="2211453" y="2343002"/>
                  <a:pt x="2227106" y="2340126"/>
                  <a:pt x="2244525" y="2340126"/>
                </a:cubicBezTo>
                <a:close/>
                <a:moveTo>
                  <a:pt x="1387679" y="2340126"/>
                </a:moveTo>
                <a:cubicBezTo>
                  <a:pt x="1404934" y="2340126"/>
                  <a:pt x="1419682" y="2341810"/>
                  <a:pt x="1431925" y="2345179"/>
                </a:cubicBezTo>
                <a:cubicBezTo>
                  <a:pt x="1444167" y="2348548"/>
                  <a:pt x="1454233" y="2353724"/>
                  <a:pt x="1462121" y="2360709"/>
                </a:cubicBezTo>
                <a:cubicBezTo>
                  <a:pt x="1470009" y="2367693"/>
                  <a:pt x="1475760" y="2376690"/>
                  <a:pt x="1479376" y="2387700"/>
                </a:cubicBezTo>
                <a:cubicBezTo>
                  <a:pt x="1482990" y="2398710"/>
                  <a:pt x="1484798" y="2411774"/>
                  <a:pt x="1484798" y="2426893"/>
                </a:cubicBezTo>
                <a:lnTo>
                  <a:pt x="1484798" y="2574791"/>
                </a:lnTo>
                <a:cubicBezTo>
                  <a:pt x="1484798" y="2577091"/>
                  <a:pt x="1483977" y="2578899"/>
                  <a:pt x="1482334" y="2580214"/>
                </a:cubicBezTo>
                <a:cubicBezTo>
                  <a:pt x="1480691" y="2581528"/>
                  <a:pt x="1478102" y="2582473"/>
                  <a:pt x="1474568" y="2583048"/>
                </a:cubicBezTo>
                <a:cubicBezTo>
                  <a:pt x="1471036" y="2583624"/>
                  <a:pt x="1465819" y="2583911"/>
                  <a:pt x="1458917" y="2583911"/>
                </a:cubicBezTo>
                <a:cubicBezTo>
                  <a:pt x="1451521" y="2583911"/>
                  <a:pt x="1446139" y="2583624"/>
                  <a:pt x="1442771" y="2583048"/>
                </a:cubicBezTo>
                <a:cubicBezTo>
                  <a:pt x="1439402" y="2582473"/>
                  <a:pt x="1437019" y="2581528"/>
                  <a:pt x="1435623" y="2580214"/>
                </a:cubicBezTo>
                <a:cubicBezTo>
                  <a:pt x="1434226" y="2578899"/>
                  <a:pt x="1433527" y="2577091"/>
                  <a:pt x="1433527" y="2574791"/>
                </a:cubicBezTo>
                <a:lnTo>
                  <a:pt x="1433527" y="2557290"/>
                </a:lnTo>
                <a:cubicBezTo>
                  <a:pt x="1424490" y="2566985"/>
                  <a:pt x="1414177" y="2574544"/>
                  <a:pt x="1402591" y="2579967"/>
                </a:cubicBezTo>
                <a:cubicBezTo>
                  <a:pt x="1391006" y="2585390"/>
                  <a:pt x="1378147" y="2588102"/>
                  <a:pt x="1364015" y="2588102"/>
                </a:cubicBezTo>
                <a:cubicBezTo>
                  <a:pt x="1352347" y="2588102"/>
                  <a:pt x="1341624" y="2586582"/>
                  <a:pt x="1331848" y="2583541"/>
                </a:cubicBezTo>
                <a:cubicBezTo>
                  <a:pt x="1322070" y="2580501"/>
                  <a:pt x="1313606" y="2575982"/>
                  <a:pt x="1306458" y="2569984"/>
                </a:cubicBezTo>
                <a:cubicBezTo>
                  <a:pt x="1299310" y="2563986"/>
                  <a:pt x="1293763" y="2556550"/>
                  <a:pt x="1289819" y="2547676"/>
                </a:cubicBezTo>
                <a:cubicBezTo>
                  <a:pt x="1285875" y="2538802"/>
                  <a:pt x="1283904" y="2528449"/>
                  <a:pt x="1283904" y="2516618"/>
                </a:cubicBezTo>
                <a:cubicBezTo>
                  <a:pt x="1283904" y="2503800"/>
                  <a:pt x="1286410" y="2492666"/>
                  <a:pt x="1291422" y="2483217"/>
                </a:cubicBezTo>
                <a:cubicBezTo>
                  <a:pt x="1296433" y="2473768"/>
                  <a:pt x="1303911" y="2465963"/>
                  <a:pt x="1313854" y="2459800"/>
                </a:cubicBezTo>
                <a:cubicBezTo>
                  <a:pt x="1323795" y="2453638"/>
                  <a:pt x="1336162" y="2449078"/>
                  <a:pt x="1350951" y="2446120"/>
                </a:cubicBezTo>
                <a:cubicBezTo>
                  <a:pt x="1365740" y="2443162"/>
                  <a:pt x="1382913" y="2441683"/>
                  <a:pt x="1402469" y="2441683"/>
                </a:cubicBezTo>
                <a:lnTo>
                  <a:pt x="1423914" y="2441683"/>
                </a:lnTo>
                <a:lnTo>
                  <a:pt x="1423914" y="2428372"/>
                </a:lnTo>
                <a:cubicBezTo>
                  <a:pt x="1423914" y="2421470"/>
                  <a:pt x="1423216" y="2415431"/>
                  <a:pt x="1421819" y="2410254"/>
                </a:cubicBezTo>
                <a:cubicBezTo>
                  <a:pt x="1420421" y="2405078"/>
                  <a:pt x="1418121" y="2400764"/>
                  <a:pt x="1414916" y="2397313"/>
                </a:cubicBezTo>
                <a:cubicBezTo>
                  <a:pt x="1411713" y="2393862"/>
                  <a:pt x="1407439" y="2391315"/>
                  <a:pt x="1402099" y="2389672"/>
                </a:cubicBezTo>
                <a:cubicBezTo>
                  <a:pt x="1396759" y="2388029"/>
                  <a:pt x="1390144" y="2387207"/>
                  <a:pt x="1382256" y="2387207"/>
                </a:cubicBezTo>
                <a:cubicBezTo>
                  <a:pt x="1371903" y="2387207"/>
                  <a:pt x="1362659" y="2388357"/>
                  <a:pt x="1354526" y="2390658"/>
                </a:cubicBezTo>
                <a:cubicBezTo>
                  <a:pt x="1346390" y="2392959"/>
                  <a:pt x="1339201" y="2395506"/>
                  <a:pt x="1332956" y="2398299"/>
                </a:cubicBezTo>
                <a:cubicBezTo>
                  <a:pt x="1326713" y="2401093"/>
                  <a:pt x="1321494" y="2403640"/>
                  <a:pt x="1317304" y="2405941"/>
                </a:cubicBezTo>
                <a:cubicBezTo>
                  <a:pt x="1313114" y="2408241"/>
                  <a:pt x="1309704" y="2409392"/>
                  <a:pt x="1307074" y="2409392"/>
                </a:cubicBezTo>
                <a:cubicBezTo>
                  <a:pt x="1305267" y="2409392"/>
                  <a:pt x="1303664" y="2408816"/>
                  <a:pt x="1302268" y="2407666"/>
                </a:cubicBezTo>
                <a:cubicBezTo>
                  <a:pt x="1300871" y="2406516"/>
                  <a:pt x="1299720" y="2404873"/>
                  <a:pt x="1298816" y="2402736"/>
                </a:cubicBezTo>
                <a:cubicBezTo>
                  <a:pt x="1297912" y="2400600"/>
                  <a:pt x="1297215" y="2397971"/>
                  <a:pt x="1296721" y="2394848"/>
                </a:cubicBezTo>
                <a:cubicBezTo>
                  <a:pt x="1296228" y="2391726"/>
                  <a:pt x="1295982" y="2388275"/>
                  <a:pt x="1295982" y="2384495"/>
                </a:cubicBezTo>
                <a:cubicBezTo>
                  <a:pt x="1295982" y="2379401"/>
                  <a:pt x="1296393" y="2375375"/>
                  <a:pt x="1297215" y="2372417"/>
                </a:cubicBezTo>
                <a:cubicBezTo>
                  <a:pt x="1298037" y="2369459"/>
                  <a:pt x="1299598" y="2366789"/>
                  <a:pt x="1301899" y="2364406"/>
                </a:cubicBezTo>
                <a:cubicBezTo>
                  <a:pt x="1304199" y="2362023"/>
                  <a:pt x="1308225" y="2359394"/>
                  <a:pt x="1313976" y="2356518"/>
                </a:cubicBezTo>
                <a:cubicBezTo>
                  <a:pt x="1319729" y="2353642"/>
                  <a:pt x="1326465" y="2350972"/>
                  <a:pt x="1334189" y="2348507"/>
                </a:cubicBezTo>
                <a:cubicBezTo>
                  <a:pt x="1341912" y="2346042"/>
                  <a:pt x="1350334" y="2344029"/>
                  <a:pt x="1359455" y="2342468"/>
                </a:cubicBezTo>
                <a:cubicBezTo>
                  <a:pt x="1368576" y="2340907"/>
                  <a:pt x="1377983" y="2340126"/>
                  <a:pt x="1387679" y="2340126"/>
                </a:cubicBezTo>
                <a:close/>
                <a:moveTo>
                  <a:pt x="776037" y="2340126"/>
                </a:moveTo>
                <a:cubicBezTo>
                  <a:pt x="795756" y="2340126"/>
                  <a:pt x="812847" y="2342796"/>
                  <a:pt x="827309" y="2348137"/>
                </a:cubicBezTo>
                <a:cubicBezTo>
                  <a:pt x="841769" y="2353478"/>
                  <a:pt x="853725" y="2361325"/>
                  <a:pt x="863173" y="2371678"/>
                </a:cubicBezTo>
                <a:cubicBezTo>
                  <a:pt x="872622" y="2382031"/>
                  <a:pt x="879648" y="2394766"/>
                  <a:pt x="884249" y="2409885"/>
                </a:cubicBezTo>
                <a:cubicBezTo>
                  <a:pt x="888850" y="2425003"/>
                  <a:pt x="891150" y="2442340"/>
                  <a:pt x="891150" y="2461895"/>
                </a:cubicBezTo>
                <a:cubicBezTo>
                  <a:pt x="891150" y="2480629"/>
                  <a:pt x="888686" y="2497720"/>
                  <a:pt x="883756" y="2513167"/>
                </a:cubicBezTo>
                <a:cubicBezTo>
                  <a:pt x="878825" y="2528614"/>
                  <a:pt x="871349" y="2541925"/>
                  <a:pt x="861325" y="2553099"/>
                </a:cubicBezTo>
                <a:cubicBezTo>
                  <a:pt x="851300" y="2564274"/>
                  <a:pt x="838729" y="2572901"/>
                  <a:pt x="823611" y="2578981"/>
                </a:cubicBezTo>
                <a:cubicBezTo>
                  <a:pt x="808493" y="2585062"/>
                  <a:pt x="790827" y="2588102"/>
                  <a:pt x="770614" y="2588102"/>
                </a:cubicBezTo>
                <a:cubicBezTo>
                  <a:pt x="751059" y="2588102"/>
                  <a:pt x="734050" y="2585390"/>
                  <a:pt x="719590" y="2579967"/>
                </a:cubicBezTo>
                <a:cubicBezTo>
                  <a:pt x="705128" y="2574544"/>
                  <a:pt x="693132" y="2566656"/>
                  <a:pt x="683601" y="2556304"/>
                </a:cubicBezTo>
                <a:cubicBezTo>
                  <a:pt x="674069" y="2545951"/>
                  <a:pt x="667003" y="2533215"/>
                  <a:pt x="662402" y="2518097"/>
                </a:cubicBezTo>
                <a:cubicBezTo>
                  <a:pt x="657801" y="2502978"/>
                  <a:pt x="655501" y="2485723"/>
                  <a:pt x="655501" y="2466332"/>
                </a:cubicBezTo>
                <a:cubicBezTo>
                  <a:pt x="655501" y="2447599"/>
                  <a:pt x="658006" y="2430467"/>
                  <a:pt x="663019" y="2414938"/>
                </a:cubicBezTo>
                <a:cubicBezTo>
                  <a:pt x="668030" y="2399409"/>
                  <a:pt x="675548" y="2386098"/>
                  <a:pt x="685573" y="2375005"/>
                </a:cubicBezTo>
                <a:cubicBezTo>
                  <a:pt x="695597" y="2363913"/>
                  <a:pt x="708128" y="2355327"/>
                  <a:pt x="723164" y="2349246"/>
                </a:cubicBezTo>
                <a:cubicBezTo>
                  <a:pt x="738200" y="2343166"/>
                  <a:pt x="755824" y="2340126"/>
                  <a:pt x="776037" y="2340126"/>
                </a:cubicBezTo>
                <a:close/>
                <a:moveTo>
                  <a:pt x="18262134" y="2313504"/>
                </a:moveTo>
                <a:lnTo>
                  <a:pt x="18262134" y="2421716"/>
                </a:lnTo>
                <a:lnTo>
                  <a:pt x="18291220" y="2421716"/>
                </a:lnTo>
                <a:cubicBezTo>
                  <a:pt x="18301574" y="2421716"/>
                  <a:pt x="18310242" y="2420320"/>
                  <a:pt x="18317226" y="2417526"/>
                </a:cubicBezTo>
                <a:cubicBezTo>
                  <a:pt x="18324210" y="2414732"/>
                  <a:pt x="18329920" y="2410830"/>
                  <a:pt x="18334358" y="2405817"/>
                </a:cubicBezTo>
                <a:cubicBezTo>
                  <a:pt x="18338794" y="2400805"/>
                  <a:pt x="18342164" y="2394807"/>
                  <a:pt x="18344464" y="2387823"/>
                </a:cubicBezTo>
                <a:cubicBezTo>
                  <a:pt x="18346764" y="2380839"/>
                  <a:pt x="18347914" y="2373239"/>
                  <a:pt x="18347914" y="2365022"/>
                </a:cubicBezTo>
                <a:cubicBezTo>
                  <a:pt x="18347914" y="2353848"/>
                  <a:pt x="18345942" y="2344645"/>
                  <a:pt x="18341998" y="2337415"/>
                </a:cubicBezTo>
                <a:cubicBezTo>
                  <a:pt x="18338054" y="2330184"/>
                  <a:pt x="18333206" y="2324843"/>
                  <a:pt x="18327456" y="2321392"/>
                </a:cubicBezTo>
                <a:cubicBezTo>
                  <a:pt x="18321704" y="2317941"/>
                  <a:pt x="18315664" y="2315764"/>
                  <a:pt x="18309338" y="2314860"/>
                </a:cubicBezTo>
                <a:cubicBezTo>
                  <a:pt x="18303012" y="2313956"/>
                  <a:pt x="18296478" y="2313504"/>
                  <a:pt x="18289742" y="2313504"/>
                </a:cubicBezTo>
                <a:close/>
                <a:moveTo>
                  <a:pt x="3690087" y="2313504"/>
                </a:moveTo>
                <a:lnTo>
                  <a:pt x="3690087" y="2421716"/>
                </a:lnTo>
                <a:lnTo>
                  <a:pt x="3719173" y="2421716"/>
                </a:lnTo>
                <a:cubicBezTo>
                  <a:pt x="3729527" y="2421716"/>
                  <a:pt x="3738195" y="2420320"/>
                  <a:pt x="3745178" y="2417526"/>
                </a:cubicBezTo>
                <a:cubicBezTo>
                  <a:pt x="3752163" y="2414732"/>
                  <a:pt x="3757874" y="2410830"/>
                  <a:pt x="3762311" y="2405817"/>
                </a:cubicBezTo>
                <a:cubicBezTo>
                  <a:pt x="3766747" y="2400805"/>
                  <a:pt x="3770117" y="2394807"/>
                  <a:pt x="3772417" y="2387823"/>
                </a:cubicBezTo>
                <a:cubicBezTo>
                  <a:pt x="3774718" y="2380839"/>
                  <a:pt x="3775868" y="2373239"/>
                  <a:pt x="3775868" y="2365022"/>
                </a:cubicBezTo>
                <a:cubicBezTo>
                  <a:pt x="3775868" y="2353848"/>
                  <a:pt x="3773897" y="2344645"/>
                  <a:pt x="3769952" y="2337415"/>
                </a:cubicBezTo>
                <a:cubicBezTo>
                  <a:pt x="3766009" y="2330184"/>
                  <a:pt x="3761160" y="2324843"/>
                  <a:pt x="3755409" y="2321392"/>
                </a:cubicBezTo>
                <a:cubicBezTo>
                  <a:pt x="3749656" y="2317941"/>
                  <a:pt x="3743618" y="2315764"/>
                  <a:pt x="3737291" y="2314860"/>
                </a:cubicBezTo>
                <a:cubicBezTo>
                  <a:pt x="3730965" y="2313956"/>
                  <a:pt x="3724432" y="2313504"/>
                  <a:pt x="3717695" y="2313504"/>
                </a:cubicBezTo>
                <a:close/>
                <a:moveTo>
                  <a:pt x="1586523" y="2286390"/>
                </a:moveTo>
                <a:cubicBezTo>
                  <a:pt x="1592603" y="2286390"/>
                  <a:pt x="1597656" y="2286595"/>
                  <a:pt x="1601683" y="2287006"/>
                </a:cubicBezTo>
                <a:cubicBezTo>
                  <a:pt x="1605708" y="2287417"/>
                  <a:pt x="1608872" y="2288074"/>
                  <a:pt x="1611173" y="2288978"/>
                </a:cubicBezTo>
                <a:cubicBezTo>
                  <a:pt x="1613472" y="2289882"/>
                  <a:pt x="1615117" y="2290991"/>
                  <a:pt x="1616103" y="2292306"/>
                </a:cubicBezTo>
                <a:cubicBezTo>
                  <a:pt x="1617088" y="2293620"/>
                  <a:pt x="1617582" y="2295099"/>
                  <a:pt x="1617582" y="2296743"/>
                </a:cubicBezTo>
                <a:lnTo>
                  <a:pt x="1617582" y="2345796"/>
                </a:lnTo>
                <a:lnTo>
                  <a:pt x="1665401" y="2345796"/>
                </a:lnTo>
                <a:cubicBezTo>
                  <a:pt x="1667044" y="2345796"/>
                  <a:pt x="1668482" y="2346206"/>
                  <a:pt x="1669715" y="2347028"/>
                </a:cubicBezTo>
                <a:cubicBezTo>
                  <a:pt x="1670948" y="2347850"/>
                  <a:pt x="1671974" y="2349205"/>
                  <a:pt x="1672796" y="2351095"/>
                </a:cubicBezTo>
                <a:cubicBezTo>
                  <a:pt x="1673619" y="2352985"/>
                  <a:pt x="1674235" y="2355573"/>
                  <a:pt x="1674646" y="2358860"/>
                </a:cubicBezTo>
                <a:cubicBezTo>
                  <a:pt x="1675056" y="2362146"/>
                  <a:pt x="1675262" y="2366173"/>
                  <a:pt x="1675262" y="2370938"/>
                </a:cubicBezTo>
                <a:cubicBezTo>
                  <a:pt x="1675262" y="2379976"/>
                  <a:pt x="1674439" y="2386426"/>
                  <a:pt x="1672796" y="2390288"/>
                </a:cubicBezTo>
                <a:cubicBezTo>
                  <a:pt x="1671153" y="2394150"/>
                  <a:pt x="1668770" y="2396081"/>
                  <a:pt x="1665648" y="2396081"/>
                </a:cubicBezTo>
                <a:lnTo>
                  <a:pt x="1617582" y="2396081"/>
                </a:lnTo>
                <a:lnTo>
                  <a:pt x="1617582" y="2499363"/>
                </a:lnTo>
                <a:cubicBezTo>
                  <a:pt x="1617582" y="2511359"/>
                  <a:pt x="1619470" y="2520356"/>
                  <a:pt x="1623250" y="2526354"/>
                </a:cubicBezTo>
                <a:cubicBezTo>
                  <a:pt x="1627030" y="2532352"/>
                  <a:pt x="1633767" y="2535351"/>
                  <a:pt x="1643464" y="2535351"/>
                </a:cubicBezTo>
                <a:cubicBezTo>
                  <a:pt x="1646750" y="2535351"/>
                  <a:pt x="1649708" y="2535064"/>
                  <a:pt x="1652337" y="2534489"/>
                </a:cubicBezTo>
                <a:cubicBezTo>
                  <a:pt x="1654967" y="2533913"/>
                  <a:pt x="1657308" y="2533256"/>
                  <a:pt x="1659363" y="2532517"/>
                </a:cubicBezTo>
                <a:cubicBezTo>
                  <a:pt x="1661416" y="2531777"/>
                  <a:pt x="1663142" y="2531120"/>
                  <a:pt x="1664538" y="2530545"/>
                </a:cubicBezTo>
                <a:cubicBezTo>
                  <a:pt x="1665935" y="2529970"/>
                  <a:pt x="1667209" y="2529682"/>
                  <a:pt x="1668360" y="2529682"/>
                </a:cubicBezTo>
                <a:cubicBezTo>
                  <a:pt x="1669345" y="2529682"/>
                  <a:pt x="1670291" y="2529970"/>
                  <a:pt x="1671194" y="2530545"/>
                </a:cubicBezTo>
                <a:cubicBezTo>
                  <a:pt x="1672098" y="2531120"/>
                  <a:pt x="1672796" y="2532270"/>
                  <a:pt x="1673289" y="2533996"/>
                </a:cubicBezTo>
                <a:cubicBezTo>
                  <a:pt x="1673783" y="2535721"/>
                  <a:pt x="1674235" y="2538063"/>
                  <a:pt x="1674646" y="2541021"/>
                </a:cubicBezTo>
                <a:cubicBezTo>
                  <a:pt x="1675056" y="2543979"/>
                  <a:pt x="1675262" y="2547758"/>
                  <a:pt x="1675262" y="2552360"/>
                </a:cubicBezTo>
                <a:cubicBezTo>
                  <a:pt x="1675262" y="2559590"/>
                  <a:pt x="1674810" y="2565136"/>
                  <a:pt x="1673905" y="2568998"/>
                </a:cubicBezTo>
                <a:cubicBezTo>
                  <a:pt x="1673001" y="2572860"/>
                  <a:pt x="1671810" y="2575571"/>
                  <a:pt x="1670331" y="2577133"/>
                </a:cubicBezTo>
                <a:cubicBezTo>
                  <a:pt x="1668852" y="2578694"/>
                  <a:pt x="1666675" y="2580091"/>
                  <a:pt x="1663800" y="2581323"/>
                </a:cubicBezTo>
                <a:cubicBezTo>
                  <a:pt x="1660924" y="2582555"/>
                  <a:pt x="1657554" y="2583624"/>
                  <a:pt x="1653692" y="2584527"/>
                </a:cubicBezTo>
                <a:cubicBezTo>
                  <a:pt x="1649832" y="2585431"/>
                  <a:pt x="1645640" y="2586130"/>
                  <a:pt x="1641121" y="2586623"/>
                </a:cubicBezTo>
                <a:cubicBezTo>
                  <a:pt x="1636603" y="2587116"/>
                  <a:pt x="1632042" y="2587362"/>
                  <a:pt x="1627441" y="2587362"/>
                </a:cubicBezTo>
                <a:cubicBezTo>
                  <a:pt x="1615117" y="2587362"/>
                  <a:pt x="1604434" y="2585801"/>
                  <a:pt x="1595396" y="2582679"/>
                </a:cubicBezTo>
                <a:cubicBezTo>
                  <a:pt x="1586359" y="2579556"/>
                  <a:pt x="1578881" y="2574750"/>
                  <a:pt x="1572966" y="2568259"/>
                </a:cubicBezTo>
                <a:cubicBezTo>
                  <a:pt x="1567049" y="2561768"/>
                  <a:pt x="1562695" y="2553592"/>
                  <a:pt x="1559901" y="2543732"/>
                </a:cubicBezTo>
                <a:cubicBezTo>
                  <a:pt x="1557107" y="2533872"/>
                  <a:pt x="1555711" y="2522205"/>
                  <a:pt x="1555711" y="2508730"/>
                </a:cubicBezTo>
                <a:lnTo>
                  <a:pt x="1555711" y="2396081"/>
                </a:lnTo>
                <a:lnTo>
                  <a:pt x="1529336" y="2396081"/>
                </a:lnTo>
                <a:cubicBezTo>
                  <a:pt x="1526214" y="2396081"/>
                  <a:pt x="1523831" y="2394150"/>
                  <a:pt x="1522187" y="2390288"/>
                </a:cubicBezTo>
                <a:cubicBezTo>
                  <a:pt x="1520543" y="2386426"/>
                  <a:pt x="1519721" y="2379976"/>
                  <a:pt x="1519721" y="2370938"/>
                </a:cubicBezTo>
                <a:cubicBezTo>
                  <a:pt x="1519721" y="2366173"/>
                  <a:pt x="1519927" y="2362146"/>
                  <a:pt x="1520339" y="2358860"/>
                </a:cubicBezTo>
                <a:cubicBezTo>
                  <a:pt x="1520748" y="2355573"/>
                  <a:pt x="1521366" y="2352985"/>
                  <a:pt x="1522187" y="2351095"/>
                </a:cubicBezTo>
                <a:cubicBezTo>
                  <a:pt x="1523009" y="2349205"/>
                  <a:pt x="1524035" y="2347850"/>
                  <a:pt x="1525268" y="2347028"/>
                </a:cubicBezTo>
                <a:cubicBezTo>
                  <a:pt x="1526501" y="2346206"/>
                  <a:pt x="1527939" y="2345796"/>
                  <a:pt x="1529582" y="2345796"/>
                </a:cubicBezTo>
                <a:lnTo>
                  <a:pt x="1555711" y="2345796"/>
                </a:lnTo>
                <a:lnTo>
                  <a:pt x="1555711" y="2296743"/>
                </a:lnTo>
                <a:cubicBezTo>
                  <a:pt x="1555711" y="2295099"/>
                  <a:pt x="1556163" y="2293620"/>
                  <a:pt x="1557067" y="2292306"/>
                </a:cubicBezTo>
                <a:cubicBezTo>
                  <a:pt x="1557970" y="2290991"/>
                  <a:pt x="1559613" y="2289882"/>
                  <a:pt x="1561996" y="2288978"/>
                </a:cubicBezTo>
                <a:cubicBezTo>
                  <a:pt x="1564379" y="2288074"/>
                  <a:pt x="1567583" y="2287417"/>
                  <a:pt x="1571609" y="2287006"/>
                </a:cubicBezTo>
                <a:cubicBezTo>
                  <a:pt x="1575636" y="2286595"/>
                  <a:pt x="1580606" y="2286390"/>
                  <a:pt x="1586523" y="2286390"/>
                </a:cubicBezTo>
                <a:close/>
                <a:moveTo>
                  <a:pt x="19285532" y="2263466"/>
                </a:moveTo>
                <a:lnTo>
                  <a:pt x="19461776" y="2263466"/>
                </a:lnTo>
                <a:cubicBezTo>
                  <a:pt x="19468514" y="2263466"/>
                  <a:pt x="19473486" y="2265191"/>
                  <a:pt x="19476690" y="2268642"/>
                </a:cubicBezTo>
                <a:cubicBezTo>
                  <a:pt x="19479894" y="2272093"/>
                  <a:pt x="19481496" y="2276941"/>
                  <a:pt x="19481496" y="2283185"/>
                </a:cubicBezTo>
                <a:lnTo>
                  <a:pt x="19481496" y="2295264"/>
                </a:lnTo>
                <a:cubicBezTo>
                  <a:pt x="19481496" y="2299701"/>
                  <a:pt x="19481292" y="2303521"/>
                  <a:pt x="19480880" y="2306726"/>
                </a:cubicBezTo>
                <a:cubicBezTo>
                  <a:pt x="19480470" y="2309930"/>
                  <a:pt x="19479730" y="2313053"/>
                  <a:pt x="19478662" y="2316093"/>
                </a:cubicBezTo>
                <a:cubicBezTo>
                  <a:pt x="19477594" y="2319133"/>
                  <a:pt x="19476156" y="2322255"/>
                  <a:pt x="19474348" y="2325460"/>
                </a:cubicBezTo>
                <a:cubicBezTo>
                  <a:pt x="19472540" y="2328664"/>
                  <a:pt x="19470240" y="2332485"/>
                  <a:pt x="19467446" y="2336922"/>
                </a:cubicBezTo>
                <a:lnTo>
                  <a:pt x="19345676" y="2530421"/>
                </a:lnTo>
                <a:lnTo>
                  <a:pt x="19479032" y="2530421"/>
                </a:lnTo>
                <a:cubicBezTo>
                  <a:pt x="19482154" y="2530421"/>
                  <a:pt x="19484536" y="2532393"/>
                  <a:pt x="19486180" y="2536337"/>
                </a:cubicBezTo>
                <a:cubicBezTo>
                  <a:pt x="19487824" y="2540281"/>
                  <a:pt x="19488644" y="2547101"/>
                  <a:pt x="19488644" y="2556797"/>
                </a:cubicBezTo>
                <a:cubicBezTo>
                  <a:pt x="19488644" y="2561562"/>
                  <a:pt x="19488440" y="2565588"/>
                  <a:pt x="19488028" y="2568875"/>
                </a:cubicBezTo>
                <a:cubicBezTo>
                  <a:pt x="19487618" y="2572162"/>
                  <a:pt x="19487002" y="2574832"/>
                  <a:pt x="19486180" y="2576886"/>
                </a:cubicBezTo>
                <a:cubicBezTo>
                  <a:pt x="19485358" y="2578940"/>
                  <a:pt x="19484332" y="2580378"/>
                  <a:pt x="19483098" y="2581200"/>
                </a:cubicBezTo>
                <a:cubicBezTo>
                  <a:pt x="19481866" y="2582021"/>
                  <a:pt x="19480510" y="2582432"/>
                  <a:pt x="19479032" y="2582432"/>
                </a:cubicBezTo>
                <a:lnTo>
                  <a:pt x="19290954" y="2582432"/>
                </a:lnTo>
                <a:cubicBezTo>
                  <a:pt x="19284382" y="2582432"/>
                  <a:pt x="19279328" y="2580542"/>
                  <a:pt x="19275796" y="2576763"/>
                </a:cubicBezTo>
                <a:cubicBezTo>
                  <a:pt x="19272262" y="2572983"/>
                  <a:pt x="19270496" y="2567478"/>
                  <a:pt x="19270496" y="2560248"/>
                </a:cubicBezTo>
                <a:lnTo>
                  <a:pt x="19270496" y="2549402"/>
                </a:lnTo>
                <a:cubicBezTo>
                  <a:pt x="19270496" y="2546115"/>
                  <a:pt x="19270700" y="2543116"/>
                  <a:pt x="19271112" y="2540405"/>
                </a:cubicBezTo>
                <a:cubicBezTo>
                  <a:pt x="19271522" y="2537693"/>
                  <a:pt x="19272220" y="2534941"/>
                  <a:pt x="19273206" y="2532147"/>
                </a:cubicBezTo>
                <a:cubicBezTo>
                  <a:pt x="19274192" y="2529353"/>
                  <a:pt x="19275630" y="2526313"/>
                  <a:pt x="19277520" y="2523027"/>
                </a:cubicBezTo>
                <a:cubicBezTo>
                  <a:pt x="19279410" y="2519740"/>
                  <a:pt x="19281752" y="2515796"/>
                  <a:pt x="19284546" y="2511195"/>
                </a:cubicBezTo>
                <a:lnTo>
                  <a:pt x="19408286" y="2314983"/>
                </a:lnTo>
                <a:lnTo>
                  <a:pt x="19285532" y="2314983"/>
                </a:lnTo>
                <a:cubicBezTo>
                  <a:pt x="19283560" y="2314983"/>
                  <a:pt x="19281876" y="2314532"/>
                  <a:pt x="19280478" y="2313628"/>
                </a:cubicBezTo>
                <a:cubicBezTo>
                  <a:pt x="19279082" y="2312724"/>
                  <a:pt x="19277932" y="2311286"/>
                  <a:pt x="19277028" y="2309314"/>
                </a:cubicBezTo>
                <a:cubicBezTo>
                  <a:pt x="19276124" y="2307342"/>
                  <a:pt x="19275466" y="2304713"/>
                  <a:pt x="19275056" y="2301426"/>
                </a:cubicBezTo>
                <a:cubicBezTo>
                  <a:pt x="19274644" y="2298140"/>
                  <a:pt x="19274440" y="2294196"/>
                  <a:pt x="19274440" y="2289594"/>
                </a:cubicBezTo>
                <a:cubicBezTo>
                  <a:pt x="19274440" y="2284664"/>
                  <a:pt x="19274644" y="2280515"/>
                  <a:pt x="19275056" y="2277146"/>
                </a:cubicBezTo>
                <a:cubicBezTo>
                  <a:pt x="19275466" y="2273777"/>
                  <a:pt x="19276124" y="2271066"/>
                  <a:pt x="19277028" y="2269012"/>
                </a:cubicBezTo>
                <a:cubicBezTo>
                  <a:pt x="19277932" y="2266958"/>
                  <a:pt x="19279082" y="2265520"/>
                  <a:pt x="19280478" y="2264698"/>
                </a:cubicBezTo>
                <a:cubicBezTo>
                  <a:pt x="19281876" y="2263876"/>
                  <a:pt x="19283560" y="2263466"/>
                  <a:pt x="19285532" y="2263466"/>
                </a:cubicBezTo>
                <a:close/>
                <a:moveTo>
                  <a:pt x="18219244" y="2263466"/>
                </a:moveTo>
                <a:lnTo>
                  <a:pt x="18294424" y="2263466"/>
                </a:lnTo>
                <a:cubicBezTo>
                  <a:pt x="18301984" y="2263466"/>
                  <a:pt x="18309174" y="2263753"/>
                  <a:pt x="18315994" y="2264328"/>
                </a:cubicBezTo>
                <a:cubicBezTo>
                  <a:pt x="18322812" y="2264904"/>
                  <a:pt x="18330988" y="2266136"/>
                  <a:pt x="18340520" y="2268026"/>
                </a:cubicBezTo>
                <a:cubicBezTo>
                  <a:pt x="18350050" y="2269916"/>
                  <a:pt x="18359706" y="2273408"/>
                  <a:pt x="18369484" y="2278502"/>
                </a:cubicBezTo>
                <a:cubicBezTo>
                  <a:pt x="18379260" y="2283596"/>
                  <a:pt x="18387600" y="2290046"/>
                  <a:pt x="18394502" y="2297852"/>
                </a:cubicBezTo>
                <a:cubicBezTo>
                  <a:pt x="18401404" y="2305658"/>
                  <a:pt x="18406662" y="2314778"/>
                  <a:pt x="18410278" y="2325213"/>
                </a:cubicBezTo>
                <a:cubicBezTo>
                  <a:pt x="18413894" y="2335648"/>
                  <a:pt x="18415702" y="2347357"/>
                  <a:pt x="18415702" y="2360339"/>
                </a:cubicBezTo>
                <a:cubicBezTo>
                  <a:pt x="18415702" y="2378251"/>
                  <a:pt x="18412908" y="2394109"/>
                  <a:pt x="18407320" y="2407913"/>
                </a:cubicBezTo>
                <a:cubicBezTo>
                  <a:pt x="18401732" y="2421716"/>
                  <a:pt x="18393598" y="2433343"/>
                  <a:pt x="18382916" y="2442792"/>
                </a:cubicBezTo>
                <a:cubicBezTo>
                  <a:pt x="18372236" y="2452241"/>
                  <a:pt x="18359130" y="2459430"/>
                  <a:pt x="18343600" y="2464360"/>
                </a:cubicBezTo>
                <a:cubicBezTo>
                  <a:pt x="18328072" y="2469290"/>
                  <a:pt x="18309790" y="2471755"/>
                  <a:pt x="18288756" y="2471755"/>
                </a:cubicBezTo>
                <a:lnTo>
                  <a:pt x="18262134" y="2471755"/>
                </a:lnTo>
                <a:lnTo>
                  <a:pt x="18262134" y="2573558"/>
                </a:lnTo>
                <a:cubicBezTo>
                  <a:pt x="18262134" y="2575202"/>
                  <a:pt x="18261600" y="2576681"/>
                  <a:pt x="18260532" y="2577995"/>
                </a:cubicBezTo>
                <a:cubicBezTo>
                  <a:pt x="18259464" y="2579310"/>
                  <a:pt x="18257696" y="2580378"/>
                  <a:pt x="18255232" y="2581200"/>
                </a:cubicBezTo>
                <a:cubicBezTo>
                  <a:pt x="18252766" y="2582021"/>
                  <a:pt x="18249480" y="2582679"/>
                  <a:pt x="18245372" y="2583172"/>
                </a:cubicBezTo>
                <a:cubicBezTo>
                  <a:pt x="18241264" y="2583665"/>
                  <a:pt x="18236004" y="2583911"/>
                  <a:pt x="18229596" y="2583911"/>
                </a:cubicBezTo>
                <a:cubicBezTo>
                  <a:pt x="18223352" y="2583911"/>
                  <a:pt x="18218134" y="2583665"/>
                  <a:pt x="18213944" y="2583172"/>
                </a:cubicBezTo>
                <a:cubicBezTo>
                  <a:pt x="18209754" y="2582679"/>
                  <a:pt x="18206426" y="2582021"/>
                  <a:pt x="18203960" y="2581200"/>
                </a:cubicBezTo>
                <a:cubicBezTo>
                  <a:pt x="18201496" y="2580378"/>
                  <a:pt x="18199770" y="2579310"/>
                  <a:pt x="18198784" y="2577995"/>
                </a:cubicBezTo>
                <a:cubicBezTo>
                  <a:pt x="18197798" y="2576681"/>
                  <a:pt x="18197306" y="2575202"/>
                  <a:pt x="18197306" y="2573558"/>
                </a:cubicBezTo>
                <a:lnTo>
                  <a:pt x="18197306" y="2286636"/>
                </a:lnTo>
                <a:cubicBezTo>
                  <a:pt x="18197306" y="2278913"/>
                  <a:pt x="18199318" y="2273120"/>
                  <a:pt x="18203344" y="2269258"/>
                </a:cubicBezTo>
                <a:cubicBezTo>
                  <a:pt x="18207370" y="2265397"/>
                  <a:pt x="18212670" y="2263466"/>
                  <a:pt x="18219244" y="2263466"/>
                </a:cubicBezTo>
                <a:close/>
                <a:moveTo>
                  <a:pt x="3647196" y="2263466"/>
                </a:moveTo>
                <a:lnTo>
                  <a:pt x="3722379" y="2263466"/>
                </a:lnTo>
                <a:cubicBezTo>
                  <a:pt x="3729937" y="2263466"/>
                  <a:pt x="3737127" y="2263753"/>
                  <a:pt x="3743947" y="2264328"/>
                </a:cubicBezTo>
                <a:cubicBezTo>
                  <a:pt x="3750766" y="2264904"/>
                  <a:pt x="3758942" y="2266136"/>
                  <a:pt x="3768473" y="2268026"/>
                </a:cubicBezTo>
                <a:cubicBezTo>
                  <a:pt x="3778005" y="2269916"/>
                  <a:pt x="3787659" y="2273408"/>
                  <a:pt x="3797437" y="2278502"/>
                </a:cubicBezTo>
                <a:cubicBezTo>
                  <a:pt x="3807214" y="2283596"/>
                  <a:pt x="3815554" y="2290046"/>
                  <a:pt x="3822456" y="2297852"/>
                </a:cubicBezTo>
                <a:cubicBezTo>
                  <a:pt x="3829358" y="2305658"/>
                  <a:pt x="3834616" y="2314778"/>
                  <a:pt x="3838231" y="2325213"/>
                </a:cubicBezTo>
                <a:cubicBezTo>
                  <a:pt x="3841847" y="2335648"/>
                  <a:pt x="3843655" y="2347357"/>
                  <a:pt x="3843655" y="2360339"/>
                </a:cubicBezTo>
                <a:cubicBezTo>
                  <a:pt x="3843655" y="2378251"/>
                  <a:pt x="3840861" y="2394109"/>
                  <a:pt x="3835273" y="2407913"/>
                </a:cubicBezTo>
                <a:cubicBezTo>
                  <a:pt x="3829686" y="2421716"/>
                  <a:pt x="3821552" y="2433343"/>
                  <a:pt x="3810870" y="2442792"/>
                </a:cubicBezTo>
                <a:cubicBezTo>
                  <a:pt x="3800188" y="2452241"/>
                  <a:pt x="3787083" y="2459430"/>
                  <a:pt x="3771554" y="2464360"/>
                </a:cubicBezTo>
                <a:cubicBezTo>
                  <a:pt x="3756025" y="2469290"/>
                  <a:pt x="3737743" y="2471755"/>
                  <a:pt x="3716709" y="2471755"/>
                </a:cubicBezTo>
                <a:lnTo>
                  <a:pt x="3690087" y="2471755"/>
                </a:lnTo>
                <a:lnTo>
                  <a:pt x="3690087" y="2573558"/>
                </a:lnTo>
                <a:cubicBezTo>
                  <a:pt x="3690087" y="2575202"/>
                  <a:pt x="3689553" y="2576681"/>
                  <a:pt x="3688486" y="2577995"/>
                </a:cubicBezTo>
                <a:cubicBezTo>
                  <a:pt x="3687417" y="2579310"/>
                  <a:pt x="3685651" y="2580378"/>
                  <a:pt x="3683186" y="2581200"/>
                </a:cubicBezTo>
                <a:cubicBezTo>
                  <a:pt x="3680720" y="2582021"/>
                  <a:pt x="3677434" y="2582679"/>
                  <a:pt x="3673326" y="2583172"/>
                </a:cubicBezTo>
                <a:cubicBezTo>
                  <a:pt x="3669218" y="2583665"/>
                  <a:pt x="3663959" y="2583911"/>
                  <a:pt x="3657550" y="2583911"/>
                </a:cubicBezTo>
                <a:cubicBezTo>
                  <a:pt x="3651305" y="2583911"/>
                  <a:pt x="3646088" y="2583665"/>
                  <a:pt x="3641897" y="2583172"/>
                </a:cubicBezTo>
                <a:cubicBezTo>
                  <a:pt x="3637707" y="2582679"/>
                  <a:pt x="3634379" y="2582021"/>
                  <a:pt x="3631915" y="2581200"/>
                </a:cubicBezTo>
                <a:cubicBezTo>
                  <a:pt x="3629449" y="2580378"/>
                  <a:pt x="3627723" y="2579310"/>
                  <a:pt x="3626738" y="2577995"/>
                </a:cubicBezTo>
                <a:cubicBezTo>
                  <a:pt x="3625752" y="2576681"/>
                  <a:pt x="3625258" y="2575202"/>
                  <a:pt x="3625258" y="2573558"/>
                </a:cubicBezTo>
                <a:lnTo>
                  <a:pt x="3625258" y="2286636"/>
                </a:lnTo>
                <a:cubicBezTo>
                  <a:pt x="3625258" y="2278913"/>
                  <a:pt x="3627271" y="2273120"/>
                  <a:pt x="3631297" y="2269258"/>
                </a:cubicBezTo>
                <a:cubicBezTo>
                  <a:pt x="3635324" y="2265397"/>
                  <a:pt x="3640624" y="2263466"/>
                  <a:pt x="3647196" y="2263466"/>
                </a:cubicBezTo>
                <a:close/>
                <a:moveTo>
                  <a:pt x="20701482" y="2261987"/>
                </a:moveTo>
                <a:cubicBezTo>
                  <a:pt x="20709206" y="2261987"/>
                  <a:pt x="20715328" y="2262110"/>
                  <a:pt x="20719846" y="2262356"/>
                </a:cubicBezTo>
                <a:cubicBezTo>
                  <a:pt x="20724366" y="2262603"/>
                  <a:pt x="20727776" y="2263178"/>
                  <a:pt x="20730076" y="2264082"/>
                </a:cubicBezTo>
                <a:cubicBezTo>
                  <a:pt x="20732376" y="2264986"/>
                  <a:pt x="20733938" y="2266300"/>
                  <a:pt x="20734760" y="2268026"/>
                </a:cubicBezTo>
                <a:cubicBezTo>
                  <a:pt x="20735580" y="2269751"/>
                  <a:pt x="20736238" y="2272175"/>
                  <a:pt x="20736732" y="2275297"/>
                </a:cubicBezTo>
                <a:lnTo>
                  <a:pt x="20792686" y="2519576"/>
                </a:lnTo>
                <a:lnTo>
                  <a:pt x="20792932" y="2519576"/>
                </a:lnTo>
                <a:lnTo>
                  <a:pt x="20851106" y="2277023"/>
                </a:lnTo>
                <a:cubicBezTo>
                  <a:pt x="20851764" y="2273901"/>
                  <a:pt x="20852626" y="2271354"/>
                  <a:pt x="20853694" y="2269382"/>
                </a:cubicBezTo>
                <a:cubicBezTo>
                  <a:pt x="20854762" y="2267410"/>
                  <a:pt x="20856570" y="2265890"/>
                  <a:pt x="20859116" y="2264821"/>
                </a:cubicBezTo>
                <a:cubicBezTo>
                  <a:pt x="20861664" y="2263753"/>
                  <a:pt x="20865156" y="2263014"/>
                  <a:pt x="20869592" y="2262603"/>
                </a:cubicBezTo>
                <a:cubicBezTo>
                  <a:pt x="20874030" y="2262192"/>
                  <a:pt x="20879946" y="2261987"/>
                  <a:pt x="20887340" y="2261987"/>
                </a:cubicBezTo>
                <a:cubicBezTo>
                  <a:pt x="20895228" y="2261987"/>
                  <a:pt x="20901514" y="2262151"/>
                  <a:pt x="20906198" y="2262480"/>
                </a:cubicBezTo>
                <a:cubicBezTo>
                  <a:pt x="20910880" y="2262808"/>
                  <a:pt x="20914496" y="2263507"/>
                  <a:pt x="20917044" y="2264575"/>
                </a:cubicBezTo>
                <a:cubicBezTo>
                  <a:pt x="20919592" y="2265643"/>
                  <a:pt x="20921440" y="2267163"/>
                  <a:pt x="20922590" y="2269135"/>
                </a:cubicBezTo>
                <a:cubicBezTo>
                  <a:pt x="20923740" y="2271107"/>
                  <a:pt x="20924644" y="2273736"/>
                  <a:pt x="20925300" y="2277023"/>
                </a:cubicBezTo>
                <a:lnTo>
                  <a:pt x="20985446" y="2519576"/>
                </a:lnTo>
                <a:lnTo>
                  <a:pt x="20985940" y="2519576"/>
                </a:lnTo>
                <a:lnTo>
                  <a:pt x="21041894" y="2276037"/>
                </a:lnTo>
                <a:cubicBezTo>
                  <a:pt x="21042388" y="2273408"/>
                  <a:pt x="21043044" y="2271148"/>
                  <a:pt x="21043866" y="2269258"/>
                </a:cubicBezTo>
                <a:cubicBezTo>
                  <a:pt x="21044688" y="2267369"/>
                  <a:pt x="21046248" y="2265890"/>
                  <a:pt x="21048550" y="2264821"/>
                </a:cubicBezTo>
                <a:cubicBezTo>
                  <a:pt x="21050850" y="2263753"/>
                  <a:pt x="21054136" y="2263014"/>
                  <a:pt x="21058410" y="2262603"/>
                </a:cubicBezTo>
                <a:cubicBezTo>
                  <a:pt x="21062682" y="2262192"/>
                  <a:pt x="21068680" y="2261987"/>
                  <a:pt x="21076404" y="2261987"/>
                </a:cubicBezTo>
                <a:cubicBezTo>
                  <a:pt x="21083634" y="2261987"/>
                  <a:pt x="21089262" y="2262192"/>
                  <a:pt x="21093288" y="2262603"/>
                </a:cubicBezTo>
                <a:cubicBezTo>
                  <a:pt x="21097316" y="2263014"/>
                  <a:pt x="21100232" y="2264123"/>
                  <a:pt x="21102040" y="2265931"/>
                </a:cubicBezTo>
                <a:cubicBezTo>
                  <a:pt x="21103848" y="2267738"/>
                  <a:pt x="21104628" y="2270409"/>
                  <a:pt x="21104380" y="2273942"/>
                </a:cubicBezTo>
                <a:cubicBezTo>
                  <a:pt x="21104134" y="2277475"/>
                  <a:pt x="21103272" y="2282282"/>
                  <a:pt x="21101792" y="2288362"/>
                </a:cubicBezTo>
                <a:lnTo>
                  <a:pt x="21028584" y="2565917"/>
                </a:lnTo>
                <a:cubicBezTo>
                  <a:pt x="21027598" y="2569861"/>
                  <a:pt x="21026242" y="2573024"/>
                  <a:pt x="21024516" y="2575407"/>
                </a:cubicBezTo>
                <a:cubicBezTo>
                  <a:pt x="21022790" y="2577790"/>
                  <a:pt x="21020202" y="2579598"/>
                  <a:pt x="21016752" y="2580830"/>
                </a:cubicBezTo>
                <a:cubicBezTo>
                  <a:pt x="21013300" y="2582062"/>
                  <a:pt x="21008864" y="2582884"/>
                  <a:pt x="21003440" y="2583295"/>
                </a:cubicBezTo>
                <a:cubicBezTo>
                  <a:pt x="20998018" y="2583706"/>
                  <a:pt x="20991116" y="2583911"/>
                  <a:pt x="20982736" y="2583911"/>
                </a:cubicBezTo>
                <a:cubicBezTo>
                  <a:pt x="20973368" y="2583911"/>
                  <a:pt x="20965850" y="2583706"/>
                  <a:pt x="20960180" y="2583295"/>
                </a:cubicBezTo>
                <a:cubicBezTo>
                  <a:pt x="20954512" y="2582884"/>
                  <a:pt x="20950032" y="2582062"/>
                  <a:pt x="20946746" y="2580830"/>
                </a:cubicBezTo>
                <a:cubicBezTo>
                  <a:pt x="20943460" y="2579598"/>
                  <a:pt x="20941076" y="2577790"/>
                  <a:pt x="20939598" y="2575407"/>
                </a:cubicBezTo>
                <a:cubicBezTo>
                  <a:pt x="20938120" y="2573024"/>
                  <a:pt x="20936968" y="2569861"/>
                  <a:pt x="20936148" y="2565917"/>
                </a:cubicBezTo>
                <a:lnTo>
                  <a:pt x="20885122" y="2363790"/>
                </a:lnTo>
                <a:lnTo>
                  <a:pt x="20884630" y="2363790"/>
                </a:lnTo>
                <a:lnTo>
                  <a:pt x="20836316" y="2565917"/>
                </a:lnTo>
                <a:cubicBezTo>
                  <a:pt x="20835494" y="2569697"/>
                  <a:pt x="20834344" y="2572778"/>
                  <a:pt x="20832864" y="2575161"/>
                </a:cubicBezTo>
                <a:cubicBezTo>
                  <a:pt x="20831386" y="2577543"/>
                  <a:pt x="20829044" y="2579392"/>
                  <a:pt x="20825840" y="2580707"/>
                </a:cubicBezTo>
                <a:cubicBezTo>
                  <a:pt x="20822636" y="2582021"/>
                  <a:pt x="20818280" y="2582884"/>
                  <a:pt x="20812776" y="2583295"/>
                </a:cubicBezTo>
                <a:cubicBezTo>
                  <a:pt x="20807270" y="2583706"/>
                  <a:pt x="20799998" y="2583911"/>
                  <a:pt x="20790960" y="2583911"/>
                </a:cubicBezTo>
                <a:cubicBezTo>
                  <a:pt x="20781430" y="2583911"/>
                  <a:pt x="20773828" y="2583706"/>
                  <a:pt x="20768160" y="2583295"/>
                </a:cubicBezTo>
                <a:cubicBezTo>
                  <a:pt x="20762490" y="2582884"/>
                  <a:pt x="20758012" y="2582062"/>
                  <a:pt x="20754726" y="2580830"/>
                </a:cubicBezTo>
                <a:cubicBezTo>
                  <a:pt x="20751440" y="2579598"/>
                  <a:pt x="20749056" y="2577790"/>
                  <a:pt x="20747576" y="2575407"/>
                </a:cubicBezTo>
                <a:cubicBezTo>
                  <a:pt x="20746098" y="2573024"/>
                  <a:pt x="20744866" y="2569861"/>
                  <a:pt x="20743880" y="2565917"/>
                </a:cubicBezTo>
                <a:lnTo>
                  <a:pt x="20671410" y="2287622"/>
                </a:lnTo>
                <a:cubicBezTo>
                  <a:pt x="20669930" y="2281706"/>
                  <a:pt x="20669108" y="2277064"/>
                  <a:pt x="20668944" y="2273695"/>
                </a:cubicBezTo>
                <a:cubicBezTo>
                  <a:pt x="20668780" y="2270327"/>
                  <a:pt x="20669726" y="2267738"/>
                  <a:pt x="20671780" y="2265931"/>
                </a:cubicBezTo>
                <a:cubicBezTo>
                  <a:pt x="20673834" y="2264123"/>
                  <a:pt x="20677202" y="2263014"/>
                  <a:pt x="20681886" y="2262603"/>
                </a:cubicBezTo>
                <a:cubicBezTo>
                  <a:pt x="20686570" y="2262192"/>
                  <a:pt x="20693102" y="2261987"/>
                  <a:pt x="20701482" y="2261987"/>
                </a:cubicBezTo>
                <a:close/>
                <a:moveTo>
                  <a:pt x="8220270" y="2261987"/>
                </a:moveTo>
                <a:cubicBezTo>
                  <a:pt x="8226679" y="2261987"/>
                  <a:pt x="8231938" y="2262233"/>
                  <a:pt x="8236046" y="2262726"/>
                </a:cubicBezTo>
                <a:cubicBezTo>
                  <a:pt x="8240155" y="2263219"/>
                  <a:pt x="8243441" y="2263876"/>
                  <a:pt x="8245906" y="2264698"/>
                </a:cubicBezTo>
                <a:cubicBezTo>
                  <a:pt x="8248371" y="2265520"/>
                  <a:pt x="8250096" y="2266588"/>
                  <a:pt x="8251082" y="2267903"/>
                </a:cubicBezTo>
                <a:cubicBezTo>
                  <a:pt x="8252068" y="2269217"/>
                  <a:pt x="8252561" y="2270696"/>
                  <a:pt x="8252561" y="2272340"/>
                </a:cubicBezTo>
                <a:lnTo>
                  <a:pt x="8252561" y="2389425"/>
                </a:lnTo>
                <a:lnTo>
                  <a:pt x="8371866" y="2389425"/>
                </a:lnTo>
                <a:lnTo>
                  <a:pt x="8371866" y="2272340"/>
                </a:lnTo>
                <a:cubicBezTo>
                  <a:pt x="8371866" y="2270696"/>
                  <a:pt x="8372400" y="2269217"/>
                  <a:pt x="8373468" y="2267903"/>
                </a:cubicBezTo>
                <a:cubicBezTo>
                  <a:pt x="8374536" y="2266588"/>
                  <a:pt x="8376261" y="2265520"/>
                  <a:pt x="8378644" y="2264698"/>
                </a:cubicBezTo>
                <a:cubicBezTo>
                  <a:pt x="8381027" y="2263876"/>
                  <a:pt x="8384314" y="2263219"/>
                  <a:pt x="8388504" y="2262726"/>
                </a:cubicBezTo>
                <a:cubicBezTo>
                  <a:pt x="8392695" y="2262233"/>
                  <a:pt x="8397994" y="2261987"/>
                  <a:pt x="8404403" y="2261987"/>
                </a:cubicBezTo>
                <a:cubicBezTo>
                  <a:pt x="8410648" y="2261987"/>
                  <a:pt x="8415824" y="2262233"/>
                  <a:pt x="8419933" y="2262726"/>
                </a:cubicBezTo>
                <a:cubicBezTo>
                  <a:pt x="8424041" y="2263219"/>
                  <a:pt x="8427328" y="2263876"/>
                  <a:pt x="8429792" y="2264698"/>
                </a:cubicBezTo>
                <a:cubicBezTo>
                  <a:pt x="8432257" y="2265520"/>
                  <a:pt x="8434024" y="2266588"/>
                  <a:pt x="8435092" y="2267903"/>
                </a:cubicBezTo>
                <a:cubicBezTo>
                  <a:pt x="8436160" y="2269217"/>
                  <a:pt x="8436694" y="2270696"/>
                  <a:pt x="8436694" y="2272340"/>
                </a:cubicBezTo>
                <a:lnTo>
                  <a:pt x="8436694" y="2573558"/>
                </a:lnTo>
                <a:cubicBezTo>
                  <a:pt x="8436694" y="2575202"/>
                  <a:pt x="8436160" y="2576681"/>
                  <a:pt x="8435092" y="2577995"/>
                </a:cubicBezTo>
                <a:cubicBezTo>
                  <a:pt x="8434024" y="2579310"/>
                  <a:pt x="8432257" y="2580378"/>
                  <a:pt x="8429792" y="2581200"/>
                </a:cubicBezTo>
                <a:cubicBezTo>
                  <a:pt x="8427328" y="2582021"/>
                  <a:pt x="8424041" y="2582679"/>
                  <a:pt x="8419933" y="2583172"/>
                </a:cubicBezTo>
                <a:cubicBezTo>
                  <a:pt x="8415824" y="2583665"/>
                  <a:pt x="8410648" y="2583911"/>
                  <a:pt x="8404403" y="2583911"/>
                </a:cubicBezTo>
                <a:cubicBezTo>
                  <a:pt x="8397994" y="2583911"/>
                  <a:pt x="8392695" y="2583665"/>
                  <a:pt x="8388504" y="2583172"/>
                </a:cubicBezTo>
                <a:cubicBezTo>
                  <a:pt x="8384314" y="2582679"/>
                  <a:pt x="8381027" y="2582021"/>
                  <a:pt x="8378644" y="2581200"/>
                </a:cubicBezTo>
                <a:cubicBezTo>
                  <a:pt x="8376261" y="2580378"/>
                  <a:pt x="8374536" y="2579310"/>
                  <a:pt x="8373468" y="2577995"/>
                </a:cubicBezTo>
                <a:cubicBezTo>
                  <a:pt x="8372400" y="2576681"/>
                  <a:pt x="8371866" y="2575202"/>
                  <a:pt x="8371866" y="2573558"/>
                </a:cubicBezTo>
                <a:lnTo>
                  <a:pt x="8371866" y="2444641"/>
                </a:lnTo>
                <a:lnTo>
                  <a:pt x="8252561" y="2444641"/>
                </a:lnTo>
                <a:lnTo>
                  <a:pt x="8252561" y="2573558"/>
                </a:lnTo>
                <a:cubicBezTo>
                  <a:pt x="8252561" y="2575202"/>
                  <a:pt x="8252068" y="2576681"/>
                  <a:pt x="8251082" y="2577995"/>
                </a:cubicBezTo>
                <a:cubicBezTo>
                  <a:pt x="8250096" y="2579310"/>
                  <a:pt x="8248371" y="2580378"/>
                  <a:pt x="8245906" y="2581200"/>
                </a:cubicBezTo>
                <a:cubicBezTo>
                  <a:pt x="8243441" y="2582021"/>
                  <a:pt x="8240155" y="2582679"/>
                  <a:pt x="8236046" y="2583172"/>
                </a:cubicBezTo>
                <a:cubicBezTo>
                  <a:pt x="8231938" y="2583665"/>
                  <a:pt x="8226679" y="2583911"/>
                  <a:pt x="8220270" y="2583911"/>
                </a:cubicBezTo>
                <a:cubicBezTo>
                  <a:pt x="8214026" y="2583911"/>
                  <a:pt x="8208808" y="2583665"/>
                  <a:pt x="8204618" y="2583172"/>
                </a:cubicBezTo>
                <a:cubicBezTo>
                  <a:pt x="8200427" y="2582679"/>
                  <a:pt x="8197100" y="2582021"/>
                  <a:pt x="8194635" y="2581200"/>
                </a:cubicBezTo>
                <a:cubicBezTo>
                  <a:pt x="8192170" y="2580378"/>
                  <a:pt x="8190403" y="2579310"/>
                  <a:pt x="8189335" y="2577995"/>
                </a:cubicBezTo>
                <a:cubicBezTo>
                  <a:pt x="8188267" y="2576681"/>
                  <a:pt x="8187733" y="2575202"/>
                  <a:pt x="8187733" y="2573558"/>
                </a:cubicBezTo>
                <a:lnTo>
                  <a:pt x="8187733" y="2272340"/>
                </a:lnTo>
                <a:cubicBezTo>
                  <a:pt x="8187733" y="2270696"/>
                  <a:pt x="8188267" y="2269217"/>
                  <a:pt x="8189335" y="2267903"/>
                </a:cubicBezTo>
                <a:cubicBezTo>
                  <a:pt x="8190403" y="2266588"/>
                  <a:pt x="8192170" y="2265520"/>
                  <a:pt x="8194635" y="2264698"/>
                </a:cubicBezTo>
                <a:cubicBezTo>
                  <a:pt x="8197100" y="2263876"/>
                  <a:pt x="8200427" y="2263219"/>
                  <a:pt x="8204618" y="2262726"/>
                </a:cubicBezTo>
                <a:cubicBezTo>
                  <a:pt x="8208808" y="2262233"/>
                  <a:pt x="8214026" y="2261987"/>
                  <a:pt x="8220270" y="2261987"/>
                </a:cubicBezTo>
                <a:close/>
                <a:moveTo>
                  <a:pt x="6943920" y="2261987"/>
                </a:moveTo>
                <a:cubicBezTo>
                  <a:pt x="6950330" y="2261987"/>
                  <a:pt x="6955588" y="2262233"/>
                  <a:pt x="6959696" y="2262726"/>
                </a:cubicBezTo>
                <a:cubicBezTo>
                  <a:pt x="6963804" y="2263219"/>
                  <a:pt x="6967091" y="2263876"/>
                  <a:pt x="6969556" y="2264698"/>
                </a:cubicBezTo>
                <a:cubicBezTo>
                  <a:pt x="6972021" y="2265520"/>
                  <a:pt x="6973746" y="2266588"/>
                  <a:pt x="6974732" y="2267903"/>
                </a:cubicBezTo>
                <a:cubicBezTo>
                  <a:pt x="6975718" y="2269217"/>
                  <a:pt x="6976212" y="2270778"/>
                  <a:pt x="6976212" y="2272586"/>
                </a:cubicBezTo>
                <a:lnTo>
                  <a:pt x="6976212" y="2408406"/>
                </a:lnTo>
                <a:lnTo>
                  <a:pt x="7069634" y="2272833"/>
                </a:lnTo>
                <a:cubicBezTo>
                  <a:pt x="7070784" y="2270696"/>
                  <a:pt x="7072180" y="2268930"/>
                  <a:pt x="7073824" y="2267533"/>
                </a:cubicBezTo>
                <a:cubicBezTo>
                  <a:pt x="7075468" y="2266136"/>
                  <a:pt x="7077604" y="2265027"/>
                  <a:pt x="7080233" y="2264205"/>
                </a:cubicBezTo>
                <a:cubicBezTo>
                  <a:pt x="7082862" y="2263383"/>
                  <a:pt x="7086231" y="2262808"/>
                  <a:pt x="7090340" y="2262480"/>
                </a:cubicBezTo>
                <a:cubicBezTo>
                  <a:pt x="7094448" y="2262151"/>
                  <a:pt x="7099706" y="2261987"/>
                  <a:pt x="7106115" y="2261987"/>
                </a:cubicBezTo>
                <a:cubicBezTo>
                  <a:pt x="7112688" y="2261987"/>
                  <a:pt x="7118112" y="2262233"/>
                  <a:pt x="7122384" y="2262726"/>
                </a:cubicBezTo>
                <a:cubicBezTo>
                  <a:pt x="7126656" y="2263219"/>
                  <a:pt x="7130066" y="2263918"/>
                  <a:pt x="7132614" y="2264821"/>
                </a:cubicBezTo>
                <a:cubicBezTo>
                  <a:pt x="7135160" y="2265725"/>
                  <a:pt x="7136927" y="2266834"/>
                  <a:pt x="7137913" y="2268149"/>
                </a:cubicBezTo>
                <a:cubicBezTo>
                  <a:pt x="7138899" y="2269464"/>
                  <a:pt x="7139392" y="2270943"/>
                  <a:pt x="7139392" y="2272586"/>
                </a:cubicBezTo>
                <a:cubicBezTo>
                  <a:pt x="7139392" y="2275380"/>
                  <a:pt x="7138652" y="2278255"/>
                  <a:pt x="7137174" y="2281213"/>
                </a:cubicBezTo>
                <a:cubicBezTo>
                  <a:pt x="7135694" y="2284171"/>
                  <a:pt x="7132902" y="2288855"/>
                  <a:pt x="7128793" y="2295264"/>
                </a:cubicBezTo>
                <a:lnTo>
                  <a:pt x="7041286" y="2409885"/>
                </a:lnTo>
                <a:lnTo>
                  <a:pt x="7136680" y="2554085"/>
                </a:lnTo>
                <a:cubicBezTo>
                  <a:pt x="7140296" y="2560823"/>
                  <a:pt x="7142474" y="2565301"/>
                  <a:pt x="7143213" y="2567519"/>
                </a:cubicBezTo>
                <a:cubicBezTo>
                  <a:pt x="7143952" y="2569738"/>
                  <a:pt x="7144322" y="2571504"/>
                  <a:pt x="7144322" y="2572819"/>
                </a:cubicBezTo>
                <a:cubicBezTo>
                  <a:pt x="7144322" y="2574627"/>
                  <a:pt x="7143870" y="2576229"/>
                  <a:pt x="7142966" y="2577626"/>
                </a:cubicBezTo>
                <a:cubicBezTo>
                  <a:pt x="7142062" y="2579022"/>
                  <a:pt x="7140337" y="2580173"/>
                  <a:pt x="7137790" y="2581076"/>
                </a:cubicBezTo>
                <a:cubicBezTo>
                  <a:pt x="7135243" y="2581980"/>
                  <a:pt x="7131751" y="2582679"/>
                  <a:pt x="7127314" y="2583172"/>
                </a:cubicBezTo>
                <a:cubicBezTo>
                  <a:pt x="7122877" y="2583665"/>
                  <a:pt x="7117290" y="2583911"/>
                  <a:pt x="7110552" y="2583911"/>
                </a:cubicBezTo>
                <a:cubicBezTo>
                  <a:pt x="7099871" y="2583911"/>
                  <a:pt x="7092188" y="2583500"/>
                  <a:pt x="7087504" y="2582679"/>
                </a:cubicBezTo>
                <a:cubicBezTo>
                  <a:pt x="7082821" y="2581857"/>
                  <a:pt x="7079452" y="2580625"/>
                  <a:pt x="7077398" y="2578981"/>
                </a:cubicBezTo>
                <a:cubicBezTo>
                  <a:pt x="7075344" y="2577338"/>
                  <a:pt x="7073742" y="2575366"/>
                  <a:pt x="7072592" y="2573065"/>
                </a:cubicBezTo>
                <a:lnTo>
                  <a:pt x="6976212" y="2421716"/>
                </a:lnTo>
                <a:lnTo>
                  <a:pt x="6976212" y="2573065"/>
                </a:lnTo>
                <a:cubicBezTo>
                  <a:pt x="6976212" y="2574873"/>
                  <a:pt x="6975718" y="2576434"/>
                  <a:pt x="6974732" y="2577749"/>
                </a:cubicBezTo>
                <a:cubicBezTo>
                  <a:pt x="6973746" y="2579063"/>
                  <a:pt x="6972021" y="2580173"/>
                  <a:pt x="6969556" y="2581076"/>
                </a:cubicBezTo>
                <a:cubicBezTo>
                  <a:pt x="6967091" y="2581980"/>
                  <a:pt x="6963804" y="2582679"/>
                  <a:pt x="6959696" y="2583172"/>
                </a:cubicBezTo>
                <a:cubicBezTo>
                  <a:pt x="6955588" y="2583665"/>
                  <a:pt x="6950330" y="2583911"/>
                  <a:pt x="6943920" y="2583911"/>
                </a:cubicBezTo>
                <a:cubicBezTo>
                  <a:pt x="6937676" y="2583911"/>
                  <a:pt x="6932458" y="2583665"/>
                  <a:pt x="6928268" y="2583172"/>
                </a:cubicBezTo>
                <a:cubicBezTo>
                  <a:pt x="6924078" y="2582679"/>
                  <a:pt x="6920750" y="2581980"/>
                  <a:pt x="6918285" y="2581076"/>
                </a:cubicBezTo>
                <a:cubicBezTo>
                  <a:pt x="6915820" y="2580173"/>
                  <a:pt x="6914053" y="2579063"/>
                  <a:pt x="6912985" y="2577749"/>
                </a:cubicBezTo>
                <a:cubicBezTo>
                  <a:pt x="6911917" y="2576434"/>
                  <a:pt x="6911383" y="2574873"/>
                  <a:pt x="6911383" y="2573065"/>
                </a:cubicBezTo>
                <a:lnTo>
                  <a:pt x="6911383" y="2272586"/>
                </a:lnTo>
                <a:cubicBezTo>
                  <a:pt x="6911383" y="2270778"/>
                  <a:pt x="6911917" y="2269217"/>
                  <a:pt x="6912985" y="2267903"/>
                </a:cubicBezTo>
                <a:cubicBezTo>
                  <a:pt x="6914053" y="2266588"/>
                  <a:pt x="6915820" y="2265520"/>
                  <a:pt x="6918285" y="2264698"/>
                </a:cubicBezTo>
                <a:cubicBezTo>
                  <a:pt x="6920750" y="2263876"/>
                  <a:pt x="6924078" y="2263219"/>
                  <a:pt x="6928268" y="2262726"/>
                </a:cubicBezTo>
                <a:cubicBezTo>
                  <a:pt x="6932458" y="2262233"/>
                  <a:pt x="6937676" y="2261987"/>
                  <a:pt x="6943920" y="2261987"/>
                </a:cubicBezTo>
                <a:close/>
                <a:moveTo>
                  <a:pt x="4534096" y="2261987"/>
                </a:moveTo>
                <a:cubicBezTo>
                  <a:pt x="4540505" y="2261987"/>
                  <a:pt x="4545762" y="2262233"/>
                  <a:pt x="4549872" y="2262726"/>
                </a:cubicBezTo>
                <a:cubicBezTo>
                  <a:pt x="4553980" y="2263219"/>
                  <a:pt x="4557266" y="2263876"/>
                  <a:pt x="4559731" y="2264698"/>
                </a:cubicBezTo>
                <a:cubicBezTo>
                  <a:pt x="4562196" y="2265520"/>
                  <a:pt x="4563922" y="2266588"/>
                  <a:pt x="4564908" y="2267903"/>
                </a:cubicBezTo>
                <a:cubicBezTo>
                  <a:pt x="4565894" y="2269217"/>
                  <a:pt x="4566386" y="2270696"/>
                  <a:pt x="4566386" y="2272340"/>
                </a:cubicBezTo>
                <a:lnTo>
                  <a:pt x="4566386" y="2389425"/>
                </a:lnTo>
                <a:lnTo>
                  <a:pt x="4685691" y="2389425"/>
                </a:lnTo>
                <a:lnTo>
                  <a:pt x="4685691" y="2272340"/>
                </a:lnTo>
                <a:cubicBezTo>
                  <a:pt x="4685691" y="2270696"/>
                  <a:pt x="4686226" y="2269217"/>
                  <a:pt x="4687293" y="2267903"/>
                </a:cubicBezTo>
                <a:cubicBezTo>
                  <a:pt x="4688361" y="2266588"/>
                  <a:pt x="4690087" y="2265520"/>
                  <a:pt x="4692470" y="2264698"/>
                </a:cubicBezTo>
                <a:cubicBezTo>
                  <a:pt x="4694852" y="2263876"/>
                  <a:pt x="4698140" y="2263219"/>
                  <a:pt x="4702330" y="2262726"/>
                </a:cubicBezTo>
                <a:cubicBezTo>
                  <a:pt x="4706520" y="2262233"/>
                  <a:pt x="4711820" y="2261987"/>
                  <a:pt x="4718228" y="2261987"/>
                </a:cubicBezTo>
                <a:cubicBezTo>
                  <a:pt x="4724472" y="2261987"/>
                  <a:pt x="4729649" y="2262233"/>
                  <a:pt x="4733758" y="2262726"/>
                </a:cubicBezTo>
                <a:cubicBezTo>
                  <a:pt x="4737866" y="2263219"/>
                  <a:pt x="4741152" y="2263876"/>
                  <a:pt x="4743618" y="2264698"/>
                </a:cubicBezTo>
                <a:cubicBezTo>
                  <a:pt x="4746082" y="2265520"/>
                  <a:pt x="4747849" y="2266588"/>
                  <a:pt x="4748918" y="2267903"/>
                </a:cubicBezTo>
                <a:cubicBezTo>
                  <a:pt x="4749985" y="2269217"/>
                  <a:pt x="4750520" y="2270696"/>
                  <a:pt x="4750520" y="2272340"/>
                </a:cubicBezTo>
                <a:lnTo>
                  <a:pt x="4750520" y="2573558"/>
                </a:lnTo>
                <a:cubicBezTo>
                  <a:pt x="4750520" y="2575202"/>
                  <a:pt x="4749985" y="2576681"/>
                  <a:pt x="4748918" y="2577995"/>
                </a:cubicBezTo>
                <a:cubicBezTo>
                  <a:pt x="4747849" y="2579310"/>
                  <a:pt x="4746082" y="2580378"/>
                  <a:pt x="4743618" y="2581200"/>
                </a:cubicBezTo>
                <a:cubicBezTo>
                  <a:pt x="4741152" y="2582021"/>
                  <a:pt x="4737866" y="2582679"/>
                  <a:pt x="4733758" y="2583172"/>
                </a:cubicBezTo>
                <a:cubicBezTo>
                  <a:pt x="4729649" y="2583665"/>
                  <a:pt x="4724472" y="2583911"/>
                  <a:pt x="4718228" y="2583911"/>
                </a:cubicBezTo>
                <a:cubicBezTo>
                  <a:pt x="4711820" y="2583911"/>
                  <a:pt x="4706520" y="2583665"/>
                  <a:pt x="4702330" y="2583172"/>
                </a:cubicBezTo>
                <a:cubicBezTo>
                  <a:pt x="4698140" y="2582679"/>
                  <a:pt x="4694852" y="2582021"/>
                  <a:pt x="4692470" y="2581200"/>
                </a:cubicBezTo>
                <a:cubicBezTo>
                  <a:pt x="4690087" y="2580378"/>
                  <a:pt x="4688361" y="2579310"/>
                  <a:pt x="4687293" y="2577995"/>
                </a:cubicBezTo>
                <a:cubicBezTo>
                  <a:pt x="4686226" y="2576681"/>
                  <a:pt x="4685691" y="2575202"/>
                  <a:pt x="4685691" y="2573558"/>
                </a:cubicBezTo>
                <a:lnTo>
                  <a:pt x="4685691" y="2444641"/>
                </a:lnTo>
                <a:lnTo>
                  <a:pt x="4566386" y="2444641"/>
                </a:lnTo>
                <a:lnTo>
                  <a:pt x="4566386" y="2573558"/>
                </a:lnTo>
                <a:cubicBezTo>
                  <a:pt x="4566386" y="2575202"/>
                  <a:pt x="4565894" y="2576681"/>
                  <a:pt x="4564908" y="2577995"/>
                </a:cubicBezTo>
                <a:cubicBezTo>
                  <a:pt x="4563922" y="2579310"/>
                  <a:pt x="4562196" y="2580378"/>
                  <a:pt x="4559731" y="2581200"/>
                </a:cubicBezTo>
                <a:cubicBezTo>
                  <a:pt x="4557266" y="2582021"/>
                  <a:pt x="4553980" y="2582679"/>
                  <a:pt x="4549872" y="2583172"/>
                </a:cubicBezTo>
                <a:cubicBezTo>
                  <a:pt x="4545762" y="2583665"/>
                  <a:pt x="4540505" y="2583911"/>
                  <a:pt x="4534096" y="2583911"/>
                </a:cubicBezTo>
                <a:cubicBezTo>
                  <a:pt x="4527851" y="2583911"/>
                  <a:pt x="4522634" y="2583665"/>
                  <a:pt x="4518444" y="2583172"/>
                </a:cubicBezTo>
                <a:cubicBezTo>
                  <a:pt x="4514253" y="2582679"/>
                  <a:pt x="4510924" y="2582021"/>
                  <a:pt x="4508460" y="2581200"/>
                </a:cubicBezTo>
                <a:cubicBezTo>
                  <a:pt x="4505995" y="2580378"/>
                  <a:pt x="4504228" y="2579310"/>
                  <a:pt x="4503160" y="2577995"/>
                </a:cubicBezTo>
                <a:cubicBezTo>
                  <a:pt x="4502092" y="2576681"/>
                  <a:pt x="4501558" y="2575202"/>
                  <a:pt x="4501558" y="2573558"/>
                </a:cubicBezTo>
                <a:lnTo>
                  <a:pt x="4501558" y="2272340"/>
                </a:lnTo>
                <a:cubicBezTo>
                  <a:pt x="4501558" y="2270696"/>
                  <a:pt x="4502092" y="2269217"/>
                  <a:pt x="4503160" y="2267903"/>
                </a:cubicBezTo>
                <a:cubicBezTo>
                  <a:pt x="4504228" y="2266588"/>
                  <a:pt x="4505995" y="2265520"/>
                  <a:pt x="4508460" y="2264698"/>
                </a:cubicBezTo>
                <a:cubicBezTo>
                  <a:pt x="4510924" y="2263876"/>
                  <a:pt x="4514253" y="2263219"/>
                  <a:pt x="4518444" y="2262726"/>
                </a:cubicBezTo>
                <a:cubicBezTo>
                  <a:pt x="4522634" y="2262233"/>
                  <a:pt x="4527851" y="2261987"/>
                  <a:pt x="4534096" y="2261987"/>
                </a:cubicBezTo>
                <a:close/>
                <a:moveTo>
                  <a:pt x="2819596" y="2261987"/>
                </a:moveTo>
                <a:cubicBezTo>
                  <a:pt x="2826005" y="2261987"/>
                  <a:pt x="2831263" y="2262233"/>
                  <a:pt x="2835372" y="2262726"/>
                </a:cubicBezTo>
                <a:cubicBezTo>
                  <a:pt x="2839481" y="2263219"/>
                  <a:pt x="2842767" y="2263876"/>
                  <a:pt x="2845232" y="2264698"/>
                </a:cubicBezTo>
                <a:cubicBezTo>
                  <a:pt x="2847697" y="2265520"/>
                  <a:pt x="2849464" y="2266588"/>
                  <a:pt x="2850531" y="2267903"/>
                </a:cubicBezTo>
                <a:cubicBezTo>
                  <a:pt x="2851599" y="2269217"/>
                  <a:pt x="2852134" y="2270696"/>
                  <a:pt x="2852134" y="2272340"/>
                </a:cubicBezTo>
                <a:lnTo>
                  <a:pt x="2852134" y="2528942"/>
                </a:lnTo>
                <a:lnTo>
                  <a:pt x="2952457" y="2528942"/>
                </a:lnTo>
                <a:cubicBezTo>
                  <a:pt x="2954100" y="2528942"/>
                  <a:pt x="2955539" y="2529394"/>
                  <a:pt x="2956771" y="2530298"/>
                </a:cubicBezTo>
                <a:cubicBezTo>
                  <a:pt x="2958004" y="2531202"/>
                  <a:pt x="2959030" y="2532681"/>
                  <a:pt x="2959852" y="2534735"/>
                </a:cubicBezTo>
                <a:cubicBezTo>
                  <a:pt x="2960675" y="2536789"/>
                  <a:pt x="2961291" y="2539501"/>
                  <a:pt x="2961702" y="2542870"/>
                </a:cubicBezTo>
                <a:cubicBezTo>
                  <a:pt x="2962112" y="2546238"/>
                  <a:pt x="2962318" y="2550388"/>
                  <a:pt x="2962318" y="2555318"/>
                </a:cubicBezTo>
                <a:cubicBezTo>
                  <a:pt x="2962318" y="2560248"/>
                  <a:pt x="2962112" y="2564397"/>
                  <a:pt x="2961702" y="2567766"/>
                </a:cubicBezTo>
                <a:cubicBezTo>
                  <a:pt x="2961291" y="2571134"/>
                  <a:pt x="2960675" y="2573928"/>
                  <a:pt x="2959852" y="2576147"/>
                </a:cubicBezTo>
                <a:cubicBezTo>
                  <a:pt x="2959030" y="2578365"/>
                  <a:pt x="2958004" y="2579967"/>
                  <a:pt x="2956771" y="2580953"/>
                </a:cubicBezTo>
                <a:cubicBezTo>
                  <a:pt x="2955539" y="2581939"/>
                  <a:pt x="2954100" y="2582432"/>
                  <a:pt x="2952457" y="2582432"/>
                </a:cubicBezTo>
                <a:lnTo>
                  <a:pt x="2806285" y="2582432"/>
                </a:lnTo>
                <a:cubicBezTo>
                  <a:pt x="2800862" y="2582432"/>
                  <a:pt x="2796303" y="2580830"/>
                  <a:pt x="2792605" y="2577626"/>
                </a:cubicBezTo>
                <a:cubicBezTo>
                  <a:pt x="2788907" y="2574421"/>
                  <a:pt x="2787058" y="2569204"/>
                  <a:pt x="2787058" y="2561973"/>
                </a:cubicBezTo>
                <a:lnTo>
                  <a:pt x="2787058" y="2272340"/>
                </a:lnTo>
                <a:cubicBezTo>
                  <a:pt x="2787058" y="2270696"/>
                  <a:pt x="2787593" y="2269217"/>
                  <a:pt x="2788661" y="2267903"/>
                </a:cubicBezTo>
                <a:cubicBezTo>
                  <a:pt x="2789729" y="2266588"/>
                  <a:pt x="2791496" y="2265520"/>
                  <a:pt x="2793960" y="2264698"/>
                </a:cubicBezTo>
                <a:cubicBezTo>
                  <a:pt x="2796425" y="2263876"/>
                  <a:pt x="2799753" y="2263219"/>
                  <a:pt x="2803943" y="2262726"/>
                </a:cubicBezTo>
                <a:cubicBezTo>
                  <a:pt x="2808134" y="2262233"/>
                  <a:pt x="2813352" y="2261987"/>
                  <a:pt x="2819596" y="2261987"/>
                </a:cubicBezTo>
                <a:close/>
                <a:moveTo>
                  <a:pt x="1867097" y="2261987"/>
                </a:moveTo>
                <a:cubicBezTo>
                  <a:pt x="1873505" y="2261987"/>
                  <a:pt x="1878764" y="2262233"/>
                  <a:pt x="1882872" y="2262726"/>
                </a:cubicBezTo>
                <a:cubicBezTo>
                  <a:pt x="1886980" y="2263219"/>
                  <a:pt x="1890266" y="2263876"/>
                  <a:pt x="1892732" y="2264698"/>
                </a:cubicBezTo>
                <a:cubicBezTo>
                  <a:pt x="1895197" y="2265520"/>
                  <a:pt x="1896923" y="2266588"/>
                  <a:pt x="1897908" y="2267903"/>
                </a:cubicBezTo>
                <a:cubicBezTo>
                  <a:pt x="1898894" y="2269217"/>
                  <a:pt x="1899387" y="2270696"/>
                  <a:pt x="1899387" y="2272340"/>
                </a:cubicBezTo>
                <a:lnTo>
                  <a:pt x="1899387" y="2389425"/>
                </a:lnTo>
                <a:lnTo>
                  <a:pt x="2018692" y="2389425"/>
                </a:lnTo>
                <a:lnTo>
                  <a:pt x="2018692" y="2272340"/>
                </a:lnTo>
                <a:cubicBezTo>
                  <a:pt x="2018692" y="2270696"/>
                  <a:pt x="2019225" y="2269217"/>
                  <a:pt x="2020293" y="2267903"/>
                </a:cubicBezTo>
                <a:cubicBezTo>
                  <a:pt x="2021362" y="2266588"/>
                  <a:pt x="2023087" y="2265520"/>
                  <a:pt x="2025470" y="2264698"/>
                </a:cubicBezTo>
                <a:cubicBezTo>
                  <a:pt x="2027852" y="2263876"/>
                  <a:pt x="2031139" y="2263219"/>
                  <a:pt x="2035330" y="2262726"/>
                </a:cubicBezTo>
                <a:cubicBezTo>
                  <a:pt x="2039520" y="2262233"/>
                  <a:pt x="2044820" y="2261987"/>
                  <a:pt x="2051230" y="2261987"/>
                </a:cubicBezTo>
                <a:cubicBezTo>
                  <a:pt x="2057474" y="2261987"/>
                  <a:pt x="2062650" y="2262233"/>
                  <a:pt x="2066758" y="2262726"/>
                </a:cubicBezTo>
                <a:cubicBezTo>
                  <a:pt x="2070867" y="2263219"/>
                  <a:pt x="2074154" y="2263876"/>
                  <a:pt x="2076618" y="2264698"/>
                </a:cubicBezTo>
                <a:cubicBezTo>
                  <a:pt x="2079083" y="2265520"/>
                  <a:pt x="2080850" y="2266588"/>
                  <a:pt x="2081918" y="2267903"/>
                </a:cubicBezTo>
                <a:cubicBezTo>
                  <a:pt x="2082987" y="2269217"/>
                  <a:pt x="2083521" y="2270696"/>
                  <a:pt x="2083521" y="2272340"/>
                </a:cubicBezTo>
                <a:lnTo>
                  <a:pt x="2083521" y="2573558"/>
                </a:lnTo>
                <a:cubicBezTo>
                  <a:pt x="2083521" y="2575202"/>
                  <a:pt x="2082987" y="2576681"/>
                  <a:pt x="2081918" y="2577995"/>
                </a:cubicBezTo>
                <a:cubicBezTo>
                  <a:pt x="2080850" y="2579310"/>
                  <a:pt x="2079083" y="2580378"/>
                  <a:pt x="2076618" y="2581200"/>
                </a:cubicBezTo>
                <a:cubicBezTo>
                  <a:pt x="2074154" y="2582021"/>
                  <a:pt x="2070867" y="2582679"/>
                  <a:pt x="2066758" y="2583172"/>
                </a:cubicBezTo>
                <a:cubicBezTo>
                  <a:pt x="2062650" y="2583665"/>
                  <a:pt x="2057474" y="2583911"/>
                  <a:pt x="2051230" y="2583911"/>
                </a:cubicBezTo>
                <a:cubicBezTo>
                  <a:pt x="2044820" y="2583911"/>
                  <a:pt x="2039520" y="2583665"/>
                  <a:pt x="2035330" y="2583172"/>
                </a:cubicBezTo>
                <a:cubicBezTo>
                  <a:pt x="2031139" y="2582679"/>
                  <a:pt x="2027852" y="2582021"/>
                  <a:pt x="2025470" y="2581200"/>
                </a:cubicBezTo>
                <a:cubicBezTo>
                  <a:pt x="2023087" y="2580378"/>
                  <a:pt x="2021362" y="2579310"/>
                  <a:pt x="2020293" y="2577995"/>
                </a:cubicBezTo>
                <a:cubicBezTo>
                  <a:pt x="2019225" y="2576681"/>
                  <a:pt x="2018692" y="2575202"/>
                  <a:pt x="2018692" y="2573558"/>
                </a:cubicBezTo>
                <a:lnTo>
                  <a:pt x="2018692" y="2444641"/>
                </a:lnTo>
                <a:lnTo>
                  <a:pt x="1899387" y="2444641"/>
                </a:lnTo>
                <a:lnTo>
                  <a:pt x="1899387" y="2573558"/>
                </a:lnTo>
                <a:cubicBezTo>
                  <a:pt x="1899387" y="2575202"/>
                  <a:pt x="1898894" y="2576681"/>
                  <a:pt x="1897908" y="2577995"/>
                </a:cubicBezTo>
                <a:cubicBezTo>
                  <a:pt x="1896923" y="2579310"/>
                  <a:pt x="1895197" y="2580378"/>
                  <a:pt x="1892732" y="2581200"/>
                </a:cubicBezTo>
                <a:cubicBezTo>
                  <a:pt x="1890266" y="2582021"/>
                  <a:pt x="1886980" y="2582679"/>
                  <a:pt x="1882872" y="2583172"/>
                </a:cubicBezTo>
                <a:cubicBezTo>
                  <a:pt x="1878764" y="2583665"/>
                  <a:pt x="1873505" y="2583911"/>
                  <a:pt x="1867097" y="2583911"/>
                </a:cubicBezTo>
                <a:cubicBezTo>
                  <a:pt x="1860852" y="2583911"/>
                  <a:pt x="1855634" y="2583665"/>
                  <a:pt x="1851443" y="2583172"/>
                </a:cubicBezTo>
                <a:cubicBezTo>
                  <a:pt x="1847254" y="2582679"/>
                  <a:pt x="1843925" y="2582021"/>
                  <a:pt x="1841461" y="2581200"/>
                </a:cubicBezTo>
                <a:cubicBezTo>
                  <a:pt x="1838996" y="2580378"/>
                  <a:pt x="1837229" y="2579310"/>
                  <a:pt x="1836160" y="2577995"/>
                </a:cubicBezTo>
                <a:cubicBezTo>
                  <a:pt x="1835092" y="2576681"/>
                  <a:pt x="1834558" y="2575202"/>
                  <a:pt x="1834558" y="2573558"/>
                </a:cubicBezTo>
                <a:lnTo>
                  <a:pt x="1834558" y="2272340"/>
                </a:lnTo>
                <a:cubicBezTo>
                  <a:pt x="1834558" y="2270696"/>
                  <a:pt x="1835092" y="2269217"/>
                  <a:pt x="1836160" y="2267903"/>
                </a:cubicBezTo>
                <a:cubicBezTo>
                  <a:pt x="1837229" y="2266588"/>
                  <a:pt x="1838996" y="2265520"/>
                  <a:pt x="1841461" y="2264698"/>
                </a:cubicBezTo>
                <a:cubicBezTo>
                  <a:pt x="1843925" y="2263876"/>
                  <a:pt x="1847254" y="2263219"/>
                  <a:pt x="1851443" y="2262726"/>
                </a:cubicBezTo>
                <a:cubicBezTo>
                  <a:pt x="1855634" y="2262233"/>
                  <a:pt x="1860852" y="2261987"/>
                  <a:pt x="1867097" y="2261987"/>
                </a:cubicBezTo>
                <a:close/>
                <a:moveTo>
                  <a:pt x="1076256" y="2261987"/>
                </a:moveTo>
                <a:cubicBezTo>
                  <a:pt x="1083816" y="2261987"/>
                  <a:pt x="1089855" y="2262151"/>
                  <a:pt x="1094374" y="2262480"/>
                </a:cubicBezTo>
                <a:cubicBezTo>
                  <a:pt x="1098892" y="2262808"/>
                  <a:pt x="1102467" y="2263425"/>
                  <a:pt x="1105097" y="2264328"/>
                </a:cubicBezTo>
                <a:cubicBezTo>
                  <a:pt x="1107725" y="2265232"/>
                  <a:pt x="1109656" y="2266424"/>
                  <a:pt x="1110889" y="2267903"/>
                </a:cubicBezTo>
                <a:cubicBezTo>
                  <a:pt x="1112121" y="2269382"/>
                  <a:pt x="1113312" y="2271271"/>
                  <a:pt x="1114463" y="2273572"/>
                </a:cubicBezTo>
                <a:lnTo>
                  <a:pt x="1149958" y="2351958"/>
                </a:lnTo>
                <a:cubicBezTo>
                  <a:pt x="1153410" y="2359517"/>
                  <a:pt x="1156820" y="2367487"/>
                  <a:pt x="1160188" y="2375868"/>
                </a:cubicBezTo>
                <a:cubicBezTo>
                  <a:pt x="1163557" y="2384249"/>
                  <a:pt x="1166967" y="2393041"/>
                  <a:pt x="1170417" y="2402243"/>
                </a:cubicBezTo>
                <a:lnTo>
                  <a:pt x="1170910" y="2402243"/>
                </a:lnTo>
                <a:cubicBezTo>
                  <a:pt x="1174032" y="2393369"/>
                  <a:pt x="1177237" y="2384742"/>
                  <a:pt x="1180524" y="2376361"/>
                </a:cubicBezTo>
                <a:cubicBezTo>
                  <a:pt x="1183810" y="2367980"/>
                  <a:pt x="1187016" y="2360010"/>
                  <a:pt x="1190138" y="2352451"/>
                </a:cubicBezTo>
                <a:lnTo>
                  <a:pt x="1225140" y="2274558"/>
                </a:lnTo>
                <a:cubicBezTo>
                  <a:pt x="1225962" y="2271929"/>
                  <a:pt x="1226988" y="2269834"/>
                  <a:pt x="1228222" y="2268272"/>
                </a:cubicBezTo>
                <a:cubicBezTo>
                  <a:pt x="1229453" y="2266711"/>
                  <a:pt x="1231302" y="2265438"/>
                  <a:pt x="1233767" y="2264452"/>
                </a:cubicBezTo>
                <a:cubicBezTo>
                  <a:pt x="1236233" y="2263466"/>
                  <a:pt x="1239601" y="2262808"/>
                  <a:pt x="1243873" y="2262480"/>
                </a:cubicBezTo>
                <a:cubicBezTo>
                  <a:pt x="1248147" y="2262151"/>
                  <a:pt x="1253815" y="2261987"/>
                  <a:pt x="1260881" y="2261987"/>
                </a:cubicBezTo>
                <a:cubicBezTo>
                  <a:pt x="1270248" y="2261987"/>
                  <a:pt x="1277520" y="2262192"/>
                  <a:pt x="1282697" y="2262603"/>
                </a:cubicBezTo>
                <a:cubicBezTo>
                  <a:pt x="1287873" y="2263014"/>
                  <a:pt x="1291407" y="2264082"/>
                  <a:pt x="1293296" y="2265807"/>
                </a:cubicBezTo>
                <a:cubicBezTo>
                  <a:pt x="1295186" y="2267533"/>
                  <a:pt x="1295638" y="2270121"/>
                  <a:pt x="1294651" y="2273572"/>
                </a:cubicBezTo>
                <a:cubicBezTo>
                  <a:pt x="1293666" y="2277023"/>
                  <a:pt x="1291694" y="2281706"/>
                  <a:pt x="1288736" y="2287622"/>
                </a:cubicBezTo>
                <a:lnTo>
                  <a:pt x="1201476" y="2461402"/>
                </a:lnTo>
                <a:lnTo>
                  <a:pt x="1201476" y="2573558"/>
                </a:lnTo>
                <a:cubicBezTo>
                  <a:pt x="1201476" y="2575202"/>
                  <a:pt x="1200942" y="2576681"/>
                  <a:pt x="1199875" y="2577995"/>
                </a:cubicBezTo>
                <a:cubicBezTo>
                  <a:pt x="1198806" y="2579310"/>
                  <a:pt x="1197039" y="2580378"/>
                  <a:pt x="1194574" y="2581200"/>
                </a:cubicBezTo>
                <a:cubicBezTo>
                  <a:pt x="1192109" y="2582021"/>
                  <a:pt x="1188781" y="2582679"/>
                  <a:pt x="1184591" y="2583172"/>
                </a:cubicBezTo>
                <a:cubicBezTo>
                  <a:pt x="1180401" y="2583665"/>
                  <a:pt x="1175183" y="2583911"/>
                  <a:pt x="1168938" y="2583911"/>
                </a:cubicBezTo>
                <a:cubicBezTo>
                  <a:pt x="1162530" y="2583911"/>
                  <a:pt x="1157272" y="2583665"/>
                  <a:pt x="1153163" y="2583172"/>
                </a:cubicBezTo>
                <a:cubicBezTo>
                  <a:pt x="1149054" y="2582679"/>
                  <a:pt x="1145727" y="2582021"/>
                  <a:pt x="1143180" y="2581200"/>
                </a:cubicBezTo>
                <a:cubicBezTo>
                  <a:pt x="1140633" y="2580378"/>
                  <a:pt x="1138866" y="2579310"/>
                  <a:pt x="1137881" y="2577995"/>
                </a:cubicBezTo>
                <a:cubicBezTo>
                  <a:pt x="1136895" y="2576681"/>
                  <a:pt x="1136401" y="2575202"/>
                  <a:pt x="1136401" y="2573558"/>
                </a:cubicBezTo>
                <a:lnTo>
                  <a:pt x="1136401" y="2461402"/>
                </a:lnTo>
                <a:lnTo>
                  <a:pt x="1049141" y="2287622"/>
                </a:lnTo>
                <a:cubicBezTo>
                  <a:pt x="1046019" y="2281542"/>
                  <a:pt x="1044006" y="2276818"/>
                  <a:pt x="1043103" y="2273449"/>
                </a:cubicBezTo>
                <a:cubicBezTo>
                  <a:pt x="1042199" y="2270080"/>
                  <a:pt x="1042691" y="2267533"/>
                  <a:pt x="1044582" y="2265807"/>
                </a:cubicBezTo>
                <a:cubicBezTo>
                  <a:pt x="1046470" y="2264082"/>
                  <a:pt x="1049963" y="2263014"/>
                  <a:pt x="1055058" y="2262603"/>
                </a:cubicBezTo>
                <a:cubicBezTo>
                  <a:pt x="1060151" y="2262192"/>
                  <a:pt x="1067218" y="2261987"/>
                  <a:pt x="1076256" y="2261987"/>
                </a:cubicBezTo>
                <a:close/>
                <a:moveTo>
                  <a:pt x="147899" y="2258289"/>
                </a:moveTo>
                <a:cubicBezTo>
                  <a:pt x="156772" y="2258289"/>
                  <a:pt x="165317" y="2259029"/>
                  <a:pt x="173535" y="2260508"/>
                </a:cubicBezTo>
                <a:cubicBezTo>
                  <a:pt x="181750" y="2261987"/>
                  <a:pt x="189352" y="2263918"/>
                  <a:pt x="196336" y="2266300"/>
                </a:cubicBezTo>
                <a:cubicBezTo>
                  <a:pt x="203319" y="2268683"/>
                  <a:pt x="209605" y="2271436"/>
                  <a:pt x="215192" y="2274558"/>
                </a:cubicBezTo>
                <a:cubicBezTo>
                  <a:pt x="220779" y="2277680"/>
                  <a:pt x="224683" y="2280351"/>
                  <a:pt x="226901" y="2282569"/>
                </a:cubicBezTo>
                <a:cubicBezTo>
                  <a:pt x="229119" y="2284788"/>
                  <a:pt x="230639" y="2286636"/>
                  <a:pt x="231461" y="2288115"/>
                </a:cubicBezTo>
                <a:cubicBezTo>
                  <a:pt x="232282" y="2289594"/>
                  <a:pt x="232940" y="2291484"/>
                  <a:pt x="233433" y="2293785"/>
                </a:cubicBezTo>
                <a:cubicBezTo>
                  <a:pt x="233925" y="2296085"/>
                  <a:pt x="234296" y="2298797"/>
                  <a:pt x="234542" y="2301919"/>
                </a:cubicBezTo>
                <a:cubicBezTo>
                  <a:pt x="234789" y="2305041"/>
                  <a:pt x="234912" y="2308903"/>
                  <a:pt x="234912" y="2313504"/>
                </a:cubicBezTo>
                <a:cubicBezTo>
                  <a:pt x="234912" y="2318434"/>
                  <a:pt x="234747" y="2322625"/>
                  <a:pt x="234419" y="2326076"/>
                </a:cubicBezTo>
                <a:cubicBezTo>
                  <a:pt x="234090" y="2329527"/>
                  <a:pt x="233514" y="2332320"/>
                  <a:pt x="232693" y="2334457"/>
                </a:cubicBezTo>
                <a:cubicBezTo>
                  <a:pt x="231871" y="2336593"/>
                  <a:pt x="230886" y="2338154"/>
                  <a:pt x="229736" y="2339140"/>
                </a:cubicBezTo>
                <a:cubicBezTo>
                  <a:pt x="228585" y="2340126"/>
                  <a:pt x="227271" y="2340619"/>
                  <a:pt x="225792" y="2340619"/>
                </a:cubicBezTo>
                <a:cubicBezTo>
                  <a:pt x="223326" y="2340619"/>
                  <a:pt x="220204" y="2339181"/>
                  <a:pt x="216425" y="2336305"/>
                </a:cubicBezTo>
                <a:cubicBezTo>
                  <a:pt x="212645" y="2333430"/>
                  <a:pt x="207756" y="2330225"/>
                  <a:pt x="201758" y="2326692"/>
                </a:cubicBezTo>
                <a:cubicBezTo>
                  <a:pt x="195760" y="2323159"/>
                  <a:pt x="188612" y="2319954"/>
                  <a:pt x="180313" y="2317079"/>
                </a:cubicBezTo>
                <a:cubicBezTo>
                  <a:pt x="172014" y="2314203"/>
                  <a:pt x="162113" y="2312765"/>
                  <a:pt x="150610" y="2312765"/>
                </a:cubicBezTo>
                <a:cubicBezTo>
                  <a:pt x="137956" y="2312765"/>
                  <a:pt x="126659" y="2315353"/>
                  <a:pt x="116717" y="2320530"/>
                </a:cubicBezTo>
                <a:cubicBezTo>
                  <a:pt x="106775" y="2325706"/>
                  <a:pt x="98312" y="2333101"/>
                  <a:pt x="91327" y="2342714"/>
                </a:cubicBezTo>
                <a:cubicBezTo>
                  <a:pt x="84343" y="2352328"/>
                  <a:pt x="79044" y="2363954"/>
                  <a:pt x="75428" y="2377594"/>
                </a:cubicBezTo>
                <a:cubicBezTo>
                  <a:pt x="71813" y="2391233"/>
                  <a:pt x="70005" y="2406598"/>
                  <a:pt x="70005" y="2423688"/>
                </a:cubicBezTo>
                <a:cubicBezTo>
                  <a:pt x="70005" y="2442422"/>
                  <a:pt x="71936" y="2458650"/>
                  <a:pt x="75798" y="2472372"/>
                </a:cubicBezTo>
                <a:cubicBezTo>
                  <a:pt x="79660" y="2486093"/>
                  <a:pt x="85165" y="2497391"/>
                  <a:pt x="92313" y="2506265"/>
                </a:cubicBezTo>
                <a:cubicBezTo>
                  <a:pt x="99462" y="2515139"/>
                  <a:pt x="108089" y="2521753"/>
                  <a:pt x="118196" y="2526108"/>
                </a:cubicBezTo>
                <a:cubicBezTo>
                  <a:pt x="128302" y="2530463"/>
                  <a:pt x="139681" y="2532640"/>
                  <a:pt x="152336" y="2532640"/>
                </a:cubicBezTo>
                <a:cubicBezTo>
                  <a:pt x="163839" y="2532640"/>
                  <a:pt x="173781" y="2531284"/>
                  <a:pt x="182162" y="2528573"/>
                </a:cubicBezTo>
                <a:cubicBezTo>
                  <a:pt x="190543" y="2525861"/>
                  <a:pt x="197732" y="2522862"/>
                  <a:pt x="203730" y="2519576"/>
                </a:cubicBezTo>
                <a:cubicBezTo>
                  <a:pt x="209729" y="2516289"/>
                  <a:pt x="214658" y="2513331"/>
                  <a:pt x="218520" y="2510702"/>
                </a:cubicBezTo>
                <a:cubicBezTo>
                  <a:pt x="222382" y="2508072"/>
                  <a:pt x="225380" y="2506758"/>
                  <a:pt x="227517" y="2506758"/>
                </a:cubicBezTo>
                <a:cubicBezTo>
                  <a:pt x="229160" y="2506758"/>
                  <a:pt x="230475" y="2507086"/>
                  <a:pt x="231461" y="2507744"/>
                </a:cubicBezTo>
                <a:cubicBezTo>
                  <a:pt x="232446" y="2508401"/>
                  <a:pt x="233268" y="2509716"/>
                  <a:pt x="233925" y="2511688"/>
                </a:cubicBezTo>
                <a:cubicBezTo>
                  <a:pt x="234584" y="2513660"/>
                  <a:pt x="235077" y="2516412"/>
                  <a:pt x="235405" y="2519945"/>
                </a:cubicBezTo>
                <a:cubicBezTo>
                  <a:pt x="235733" y="2523478"/>
                  <a:pt x="235898" y="2528203"/>
                  <a:pt x="235898" y="2534119"/>
                </a:cubicBezTo>
                <a:cubicBezTo>
                  <a:pt x="235898" y="2538227"/>
                  <a:pt x="235775" y="2541719"/>
                  <a:pt x="235529" y="2544595"/>
                </a:cubicBezTo>
                <a:cubicBezTo>
                  <a:pt x="235281" y="2547471"/>
                  <a:pt x="234912" y="2549936"/>
                  <a:pt x="234419" y="2551990"/>
                </a:cubicBezTo>
                <a:cubicBezTo>
                  <a:pt x="233925" y="2554044"/>
                  <a:pt x="233268" y="2555811"/>
                  <a:pt x="232446" y="2557290"/>
                </a:cubicBezTo>
                <a:cubicBezTo>
                  <a:pt x="231625" y="2558769"/>
                  <a:pt x="230310" y="2560453"/>
                  <a:pt x="228503" y="2562343"/>
                </a:cubicBezTo>
                <a:cubicBezTo>
                  <a:pt x="226696" y="2564233"/>
                  <a:pt x="223204" y="2566656"/>
                  <a:pt x="218026" y="2569614"/>
                </a:cubicBezTo>
                <a:cubicBezTo>
                  <a:pt x="212851" y="2572572"/>
                  <a:pt x="206523" y="2575407"/>
                  <a:pt x="199047" y="2578119"/>
                </a:cubicBezTo>
                <a:cubicBezTo>
                  <a:pt x="191569" y="2580830"/>
                  <a:pt x="183024" y="2583090"/>
                  <a:pt x="173410" y="2584897"/>
                </a:cubicBezTo>
                <a:cubicBezTo>
                  <a:pt x="163798" y="2586705"/>
                  <a:pt x="153404" y="2587609"/>
                  <a:pt x="142230" y="2587609"/>
                </a:cubicBezTo>
                <a:cubicBezTo>
                  <a:pt x="120374" y="2587609"/>
                  <a:pt x="100653" y="2584240"/>
                  <a:pt x="83070" y="2577502"/>
                </a:cubicBezTo>
                <a:cubicBezTo>
                  <a:pt x="65486" y="2570765"/>
                  <a:pt x="50532" y="2560699"/>
                  <a:pt x="38207" y="2547306"/>
                </a:cubicBezTo>
                <a:cubicBezTo>
                  <a:pt x="25883" y="2533913"/>
                  <a:pt x="16434" y="2517193"/>
                  <a:pt x="9860" y="2497144"/>
                </a:cubicBezTo>
                <a:cubicBezTo>
                  <a:pt x="3288" y="2477096"/>
                  <a:pt x="0" y="2453761"/>
                  <a:pt x="0" y="2427139"/>
                </a:cubicBezTo>
                <a:cubicBezTo>
                  <a:pt x="0" y="2400025"/>
                  <a:pt x="3615" y="2375950"/>
                  <a:pt x="10846" y="2354916"/>
                </a:cubicBezTo>
                <a:cubicBezTo>
                  <a:pt x="18077" y="2333882"/>
                  <a:pt x="28184" y="2316216"/>
                  <a:pt x="41165" y="2301919"/>
                </a:cubicBezTo>
                <a:cubicBezTo>
                  <a:pt x="54148" y="2287622"/>
                  <a:pt x="69718" y="2276776"/>
                  <a:pt x="87876" y="2269382"/>
                </a:cubicBezTo>
                <a:cubicBezTo>
                  <a:pt x="106036" y="2261987"/>
                  <a:pt x="126043" y="2258289"/>
                  <a:pt x="147899" y="2258289"/>
                </a:cubicBezTo>
                <a:close/>
                <a:moveTo>
                  <a:pt x="5699634" y="2257796"/>
                </a:moveTo>
                <a:cubicBezTo>
                  <a:pt x="5707193" y="2257796"/>
                  <a:pt x="5714752" y="2258371"/>
                  <a:pt x="5722312" y="2259522"/>
                </a:cubicBezTo>
                <a:cubicBezTo>
                  <a:pt x="5729870" y="2260672"/>
                  <a:pt x="5736936" y="2262233"/>
                  <a:pt x="5743510" y="2264205"/>
                </a:cubicBezTo>
                <a:cubicBezTo>
                  <a:pt x="5750084" y="2266177"/>
                  <a:pt x="5755917" y="2268396"/>
                  <a:pt x="5761012" y="2270861"/>
                </a:cubicBezTo>
                <a:cubicBezTo>
                  <a:pt x="5766106" y="2273326"/>
                  <a:pt x="5769474" y="2275380"/>
                  <a:pt x="5771118" y="2277023"/>
                </a:cubicBezTo>
                <a:cubicBezTo>
                  <a:pt x="5772761" y="2278666"/>
                  <a:pt x="5773870" y="2280063"/>
                  <a:pt x="5774446" y="2281213"/>
                </a:cubicBezTo>
                <a:cubicBezTo>
                  <a:pt x="5775020" y="2282364"/>
                  <a:pt x="5775513" y="2283884"/>
                  <a:pt x="5775925" y="2285774"/>
                </a:cubicBezTo>
                <a:cubicBezTo>
                  <a:pt x="5776336" y="2287663"/>
                  <a:pt x="5776622" y="2290046"/>
                  <a:pt x="5776788" y="2292922"/>
                </a:cubicBezTo>
                <a:cubicBezTo>
                  <a:pt x="5776952" y="2295798"/>
                  <a:pt x="5777034" y="2299372"/>
                  <a:pt x="5777034" y="2303645"/>
                </a:cubicBezTo>
                <a:cubicBezTo>
                  <a:pt x="5777034" y="2308410"/>
                  <a:pt x="5776911" y="2312436"/>
                  <a:pt x="5776664" y="2315723"/>
                </a:cubicBezTo>
                <a:cubicBezTo>
                  <a:pt x="5776418" y="2319010"/>
                  <a:pt x="5776006" y="2321721"/>
                  <a:pt x="5775432" y="2323857"/>
                </a:cubicBezTo>
                <a:cubicBezTo>
                  <a:pt x="5774856" y="2325994"/>
                  <a:pt x="5774034" y="2327555"/>
                  <a:pt x="5772967" y="2328541"/>
                </a:cubicBezTo>
                <a:cubicBezTo>
                  <a:pt x="5771898" y="2329527"/>
                  <a:pt x="5770460" y="2330020"/>
                  <a:pt x="5768653" y="2330020"/>
                </a:cubicBezTo>
                <a:cubicBezTo>
                  <a:pt x="5766845" y="2330020"/>
                  <a:pt x="5763970" y="2328869"/>
                  <a:pt x="5760026" y="2326569"/>
                </a:cubicBezTo>
                <a:cubicBezTo>
                  <a:pt x="5756082" y="2324268"/>
                  <a:pt x="5751234" y="2321762"/>
                  <a:pt x="5745482" y="2319051"/>
                </a:cubicBezTo>
                <a:cubicBezTo>
                  <a:pt x="5739730" y="2316339"/>
                  <a:pt x="5733075" y="2313874"/>
                  <a:pt x="5725516" y="2311656"/>
                </a:cubicBezTo>
                <a:cubicBezTo>
                  <a:pt x="5717956" y="2309437"/>
                  <a:pt x="5709658" y="2308328"/>
                  <a:pt x="5700620" y="2308328"/>
                </a:cubicBezTo>
                <a:cubicBezTo>
                  <a:pt x="5693553" y="2308328"/>
                  <a:pt x="5687390" y="2309191"/>
                  <a:pt x="5682133" y="2310916"/>
                </a:cubicBezTo>
                <a:cubicBezTo>
                  <a:pt x="5676874" y="2312642"/>
                  <a:pt x="5672478" y="2315025"/>
                  <a:pt x="5668946" y="2318065"/>
                </a:cubicBezTo>
                <a:cubicBezTo>
                  <a:pt x="5665412" y="2321105"/>
                  <a:pt x="5662783" y="2324761"/>
                  <a:pt x="5661058" y="2329034"/>
                </a:cubicBezTo>
                <a:cubicBezTo>
                  <a:pt x="5659332" y="2333306"/>
                  <a:pt x="5658469" y="2337825"/>
                  <a:pt x="5658469" y="2342591"/>
                </a:cubicBezTo>
                <a:cubicBezTo>
                  <a:pt x="5658469" y="2349657"/>
                  <a:pt x="5660400" y="2355779"/>
                  <a:pt x="5664262" y="2360955"/>
                </a:cubicBezTo>
                <a:cubicBezTo>
                  <a:pt x="5668124" y="2366131"/>
                  <a:pt x="5673300" y="2370733"/>
                  <a:pt x="5679791" y="2374759"/>
                </a:cubicBezTo>
                <a:cubicBezTo>
                  <a:pt x="5686282" y="2378785"/>
                  <a:pt x="5693636" y="2382565"/>
                  <a:pt x="5701852" y="2386098"/>
                </a:cubicBezTo>
                <a:cubicBezTo>
                  <a:pt x="5710068" y="2389631"/>
                  <a:pt x="5718450" y="2393369"/>
                  <a:pt x="5726996" y="2397313"/>
                </a:cubicBezTo>
                <a:cubicBezTo>
                  <a:pt x="5735540" y="2401257"/>
                  <a:pt x="5743921" y="2405735"/>
                  <a:pt x="5752138" y="2410747"/>
                </a:cubicBezTo>
                <a:cubicBezTo>
                  <a:pt x="5760354" y="2415759"/>
                  <a:pt x="5767667" y="2421758"/>
                  <a:pt x="5774076" y="2428742"/>
                </a:cubicBezTo>
                <a:cubicBezTo>
                  <a:pt x="5780485" y="2435726"/>
                  <a:pt x="5785662" y="2443942"/>
                  <a:pt x="5789606" y="2453391"/>
                </a:cubicBezTo>
                <a:cubicBezTo>
                  <a:pt x="5793550" y="2462840"/>
                  <a:pt x="5795522" y="2473974"/>
                  <a:pt x="5795522" y="2486792"/>
                </a:cubicBezTo>
                <a:cubicBezTo>
                  <a:pt x="5795522" y="2503553"/>
                  <a:pt x="5792398" y="2518261"/>
                  <a:pt x="5786154" y="2530914"/>
                </a:cubicBezTo>
                <a:cubicBezTo>
                  <a:pt x="5779910" y="2543568"/>
                  <a:pt x="5771446" y="2554126"/>
                  <a:pt x="5760766" y="2562589"/>
                </a:cubicBezTo>
                <a:cubicBezTo>
                  <a:pt x="5750084" y="2571052"/>
                  <a:pt x="5737594" y="2577420"/>
                  <a:pt x="5723298" y="2581693"/>
                </a:cubicBezTo>
                <a:cubicBezTo>
                  <a:pt x="5709001" y="2585965"/>
                  <a:pt x="5693718" y="2588102"/>
                  <a:pt x="5677450" y="2588102"/>
                </a:cubicBezTo>
                <a:cubicBezTo>
                  <a:pt x="5666438" y="2588102"/>
                  <a:pt x="5656209" y="2587198"/>
                  <a:pt x="5646760" y="2585390"/>
                </a:cubicBezTo>
                <a:cubicBezTo>
                  <a:pt x="5637311" y="2583583"/>
                  <a:pt x="5628971" y="2581405"/>
                  <a:pt x="5621741" y="2578858"/>
                </a:cubicBezTo>
                <a:cubicBezTo>
                  <a:pt x="5614510" y="2576311"/>
                  <a:pt x="5608471" y="2573641"/>
                  <a:pt x="5603624" y="2570847"/>
                </a:cubicBezTo>
                <a:cubicBezTo>
                  <a:pt x="5598775" y="2568053"/>
                  <a:pt x="5595284" y="2565588"/>
                  <a:pt x="5593148" y="2563452"/>
                </a:cubicBezTo>
                <a:cubicBezTo>
                  <a:pt x="5591010" y="2561316"/>
                  <a:pt x="5589491" y="2558235"/>
                  <a:pt x="5588588" y="2554208"/>
                </a:cubicBezTo>
                <a:cubicBezTo>
                  <a:pt x="5587683" y="2550182"/>
                  <a:pt x="5587232" y="2544390"/>
                  <a:pt x="5587232" y="2536830"/>
                </a:cubicBezTo>
                <a:cubicBezTo>
                  <a:pt x="5587232" y="2531736"/>
                  <a:pt x="5587396" y="2527463"/>
                  <a:pt x="5587724" y="2524013"/>
                </a:cubicBezTo>
                <a:cubicBezTo>
                  <a:pt x="5588052" y="2520562"/>
                  <a:pt x="5588588" y="2517768"/>
                  <a:pt x="5589327" y="2515632"/>
                </a:cubicBezTo>
                <a:cubicBezTo>
                  <a:pt x="5590066" y="2513495"/>
                  <a:pt x="5591052" y="2511975"/>
                  <a:pt x="5592285" y="2511071"/>
                </a:cubicBezTo>
                <a:cubicBezTo>
                  <a:pt x="5593518" y="2510168"/>
                  <a:pt x="5594954" y="2509716"/>
                  <a:pt x="5596598" y="2509716"/>
                </a:cubicBezTo>
                <a:cubicBezTo>
                  <a:pt x="5598898" y="2509716"/>
                  <a:pt x="5602144" y="2511071"/>
                  <a:pt x="5606335" y="2513783"/>
                </a:cubicBezTo>
                <a:cubicBezTo>
                  <a:pt x="5610526" y="2516494"/>
                  <a:pt x="5615906" y="2519493"/>
                  <a:pt x="5622480" y="2522780"/>
                </a:cubicBezTo>
                <a:cubicBezTo>
                  <a:pt x="5629054" y="2526067"/>
                  <a:pt x="5636901" y="2529066"/>
                  <a:pt x="5646021" y="2531777"/>
                </a:cubicBezTo>
                <a:cubicBezTo>
                  <a:pt x="5655142" y="2534489"/>
                  <a:pt x="5665699" y="2535844"/>
                  <a:pt x="5677696" y="2535844"/>
                </a:cubicBezTo>
                <a:cubicBezTo>
                  <a:pt x="5685584" y="2535844"/>
                  <a:pt x="5692650" y="2534899"/>
                  <a:pt x="5698894" y="2533010"/>
                </a:cubicBezTo>
                <a:cubicBezTo>
                  <a:pt x="5705138" y="2531120"/>
                  <a:pt x="5710438" y="2528449"/>
                  <a:pt x="5714794" y="2524999"/>
                </a:cubicBezTo>
                <a:cubicBezTo>
                  <a:pt x="5719148" y="2521548"/>
                  <a:pt x="5722476" y="2517275"/>
                  <a:pt x="5724777" y="2512181"/>
                </a:cubicBezTo>
                <a:cubicBezTo>
                  <a:pt x="5727076" y="2507086"/>
                  <a:pt x="5728228" y="2501417"/>
                  <a:pt x="5728228" y="2495172"/>
                </a:cubicBezTo>
                <a:cubicBezTo>
                  <a:pt x="5728228" y="2487942"/>
                  <a:pt x="5726256" y="2481738"/>
                  <a:pt x="5722312" y="2476562"/>
                </a:cubicBezTo>
                <a:cubicBezTo>
                  <a:pt x="5718368" y="2471386"/>
                  <a:pt x="5713232" y="2466784"/>
                  <a:pt x="5706906" y="2462758"/>
                </a:cubicBezTo>
                <a:cubicBezTo>
                  <a:pt x="5700578" y="2458732"/>
                  <a:pt x="5693389" y="2454952"/>
                  <a:pt x="5685338" y="2451419"/>
                </a:cubicBezTo>
                <a:cubicBezTo>
                  <a:pt x="5677284" y="2447886"/>
                  <a:pt x="5668986" y="2444148"/>
                  <a:pt x="5660441" y="2440204"/>
                </a:cubicBezTo>
                <a:cubicBezTo>
                  <a:pt x="5651895" y="2436260"/>
                  <a:pt x="5643597" y="2431782"/>
                  <a:pt x="5635545" y="2426770"/>
                </a:cubicBezTo>
                <a:cubicBezTo>
                  <a:pt x="5627492" y="2421758"/>
                  <a:pt x="5620303" y="2415759"/>
                  <a:pt x="5613976" y="2408775"/>
                </a:cubicBezTo>
                <a:cubicBezTo>
                  <a:pt x="5607649" y="2401791"/>
                  <a:pt x="5602514" y="2393534"/>
                  <a:pt x="5598570" y="2384002"/>
                </a:cubicBezTo>
                <a:cubicBezTo>
                  <a:pt x="5594626" y="2374471"/>
                  <a:pt x="5592654" y="2363050"/>
                  <a:pt x="5592654" y="2349739"/>
                </a:cubicBezTo>
                <a:cubicBezTo>
                  <a:pt x="5592654" y="2334457"/>
                  <a:pt x="5595490" y="2321023"/>
                  <a:pt x="5601159" y="2309437"/>
                </a:cubicBezTo>
                <a:cubicBezTo>
                  <a:pt x="5606828" y="2297852"/>
                  <a:pt x="5614470" y="2288239"/>
                  <a:pt x="5624083" y="2280597"/>
                </a:cubicBezTo>
                <a:cubicBezTo>
                  <a:pt x="5633696" y="2272956"/>
                  <a:pt x="5645035" y="2267245"/>
                  <a:pt x="5658100" y="2263466"/>
                </a:cubicBezTo>
                <a:cubicBezTo>
                  <a:pt x="5671164" y="2259686"/>
                  <a:pt x="5685008" y="2257796"/>
                  <a:pt x="5699634" y="2257796"/>
                </a:cubicBezTo>
                <a:close/>
                <a:moveTo>
                  <a:pt x="21415788" y="2247690"/>
                </a:moveTo>
                <a:cubicBezTo>
                  <a:pt x="21429592" y="2247690"/>
                  <a:pt x="21438958" y="2250032"/>
                  <a:pt x="21443888" y="2254715"/>
                </a:cubicBezTo>
                <a:cubicBezTo>
                  <a:pt x="21448818" y="2259398"/>
                  <a:pt x="21451284" y="2267738"/>
                  <a:pt x="21451284" y="2279734"/>
                </a:cubicBezTo>
                <a:cubicBezTo>
                  <a:pt x="21451284" y="2292224"/>
                  <a:pt x="21448736" y="2300851"/>
                  <a:pt x="21443642" y="2305617"/>
                </a:cubicBezTo>
                <a:cubicBezTo>
                  <a:pt x="21438548" y="2310382"/>
                  <a:pt x="21429098" y="2312765"/>
                  <a:pt x="21415294" y="2312765"/>
                </a:cubicBezTo>
                <a:cubicBezTo>
                  <a:pt x="21401328" y="2312765"/>
                  <a:pt x="21391918" y="2310464"/>
                  <a:pt x="21387070" y="2305863"/>
                </a:cubicBezTo>
                <a:cubicBezTo>
                  <a:pt x="21382224" y="2301262"/>
                  <a:pt x="21379800" y="2292963"/>
                  <a:pt x="21379800" y="2280967"/>
                </a:cubicBezTo>
                <a:cubicBezTo>
                  <a:pt x="21379800" y="2268478"/>
                  <a:pt x="21382306" y="2259809"/>
                  <a:pt x="21387316" y="2254962"/>
                </a:cubicBezTo>
                <a:cubicBezTo>
                  <a:pt x="21392330" y="2250114"/>
                  <a:pt x="21401820" y="2247690"/>
                  <a:pt x="21415788" y="2247690"/>
                </a:cubicBezTo>
                <a:close/>
                <a:moveTo>
                  <a:pt x="4843490" y="2247690"/>
                </a:moveTo>
                <a:cubicBezTo>
                  <a:pt x="4857294" y="2247690"/>
                  <a:pt x="4866661" y="2250032"/>
                  <a:pt x="4871592" y="2254715"/>
                </a:cubicBezTo>
                <a:cubicBezTo>
                  <a:pt x="4876521" y="2259398"/>
                  <a:pt x="4878986" y="2267738"/>
                  <a:pt x="4878986" y="2279734"/>
                </a:cubicBezTo>
                <a:cubicBezTo>
                  <a:pt x="4878986" y="2292224"/>
                  <a:pt x="4876439" y="2300851"/>
                  <a:pt x="4871344" y="2305617"/>
                </a:cubicBezTo>
                <a:cubicBezTo>
                  <a:pt x="4866250" y="2310382"/>
                  <a:pt x="4856802" y="2312765"/>
                  <a:pt x="4842998" y="2312765"/>
                </a:cubicBezTo>
                <a:cubicBezTo>
                  <a:pt x="4829030" y="2312765"/>
                  <a:pt x="4819622" y="2310464"/>
                  <a:pt x="4814774" y="2305863"/>
                </a:cubicBezTo>
                <a:cubicBezTo>
                  <a:pt x="4809926" y="2301262"/>
                  <a:pt x="4807502" y="2292963"/>
                  <a:pt x="4807502" y="2280967"/>
                </a:cubicBezTo>
                <a:cubicBezTo>
                  <a:pt x="4807502" y="2268478"/>
                  <a:pt x="4810009" y="2259809"/>
                  <a:pt x="4815020" y="2254962"/>
                </a:cubicBezTo>
                <a:cubicBezTo>
                  <a:pt x="4820032" y="2250114"/>
                  <a:pt x="4829522" y="2247690"/>
                  <a:pt x="4843490" y="2247690"/>
                </a:cubicBezTo>
                <a:close/>
                <a:moveTo>
                  <a:pt x="2433666" y="2247690"/>
                </a:moveTo>
                <a:cubicBezTo>
                  <a:pt x="2447470" y="2247690"/>
                  <a:pt x="2456837" y="2250032"/>
                  <a:pt x="2461766" y="2254715"/>
                </a:cubicBezTo>
                <a:cubicBezTo>
                  <a:pt x="2466696" y="2259398"/>
                  <a:pt x="2469161" y="2267738"/>
                  <a:pt x="2469161" y="2279734"/>
                </a:cubicBezTo>
                <a:cubicBezTo>
                  <a:pt x="2469161" y="2292224"/>
                  <a:pt x="2466614" y="2300851"/>
                  <a:pt x="2461521" y="2305617"/>
                </a:cubicBezTo>
                <a:cubicBezTo>
                  <a:pt x="2456426" y="2310382"/>
                  <a:pt x="2446977" y="2312765"/>
                  <a:pt x="2433174" y="2312765"/>
                </a:cubicBezTo>
                <a:cubicBezTo>
                  <a:pt x="2419206" y="2312765"/>
                  <a:pt x="2409797" y="2310464"/>
                  <a:pt x="2404949" y="2305863"/>
                </a:cubicBezTo>
                <a:cubicBezTo>
                  <a:pt x="2400102" y="2301262"/>
                  <a:pt x="2397677" y="2292963"/>
                  <a:pt x="2397677" y="2280967"/>
                </a:cubicBezTo>
                <a:cubicBezTo>
                  <a:pt x="2397677" y="2268478"/>
                  <a:pt x="2400184" y="2259809"/>
                  <a:pt x="2405196" y="2254962"/>
                </a:cubicBezTo>
                <a:cubicBezTo>
                  <a:pt x="2410208" y="2250114"/>
                  <a:pt x="2419698" y="2247690"/>
                  <a:pt x="2433666" y="2247690"/>
                </a:cubicBezTo>
                <a:close/>
                <a:moveTo>
                  <a:pt x="576291" y="2247690"/>
                </a:moveTo>
                <a:cubicBezTo>
                  <a:pt x="590094" y="2247690"/>
                  <a:pt x="599461" y="2250032"/>
                  <a:pt x="604392" y="2254715"/>
                </a:cubicBezTo>
                <a:cubicBezTo>
                  <a:pt x="609322" y="2259398"/>
                  <a:pt x="611786" y="2267738"/>
                  <a:pt x="611786" y="2279734"/>
                </a:cubicBezTo>
                <a:cubicBezTo>
                  <a:pt x="611786" y="2292224"/>
                  <a:pt x="609239" y="2300851"/>
                  <a:pt x="604145" y="2305617"/>
                </a:cubicBezTo>
                <a:cubicBezTo>
                  <a:pt x="599051" y="2310382"/>
                  <a:pt x="589602" y="2312765"/>
                  <a:pt x="575797" y="2312765"/>
                </a:cubicBezTo>
                <a:cubicBezTo>
                  <a:pt x="561829" y="2312765"/>
                  <a:pt x="552422" y="2310464"/>
                  <a:pt x="547575" y="2305863"/>
                </a:cubicBezTo>
                <a:cubicBezTo>
                  <a:pt x="542726" y="2301262"/>
                  <a:pt x="540303" y="2292963"/>
                  <a:pt x="540303" y="2280967"/>
                </a:cubicBezTo>
                <a:cubicBezTo>
                  <a:pt x="540303" y="2268478"/>
                  <a:pt x="542808" y="2259809"/>
                  <a:pt x="547821" y="2254962"/>
                </a:cubicBezTo>
                <a:cubicBezTo>
                  <a:pt x="552833" y="2250114"/>
                  <a:pt x="562323" y="2247690"/>
                  <a:pt x="576291" y="2247690"/>
                </a:cubicBezTo>
                <a:close/>
                <a:moveTo>
                  <a:pt x="19558166" y="2239309"/>
                </a:moveTo>
                <a:cubicBezTo>
                  <a:pt x="19564246" y="2239309"/>
                  <a:pt x="19569258" y="2239555"/>
                  <a:pt x="19573202" y="2240048"/>
                </a:cubicBezTo>
                <a:cubicBezTo>
                  <a:pt x="19577146" y="2240541"/>
                  <a:pt x="19580310" y="2241240"/>
                  <a:pt x="19582692" y="2242144"/>
                </a:cubicBezTo>
                <a:cubicBezTo>
                  <a:pt x="19585076" y="2243048"/>
                  <a:pt x="19586760" y="2244157"/>
                  <a:pt x="19587746" y="2245471"/>
                </a:cubicBezTo>
                <a:cubicBezTo>
                  <a:pt x="19588732" y="2246786"/>
                  <a:pt x="19589224" y="2248265"/>
                  <a:pt x="19589224" y="2249908"/>
                </a:cubicBezTo>
                <a:lnTo>
                  <a:pt x="19589224" y="2371431"/>
                </a:lnTo>
                <a:cubicBezTo>
                  <a:pt x="19599906" y="2360914"/>
                  <a:pt x="19610792" y="2353067"/>
                  <a:pt x="19621886" y="2347891"/>
                </a:cubicBezTo>
                <a:cubicBezTo>
                  <a:pt x="19632978" y="2342714"/>
                  <a:pt x="19644522" y="2340126"/>
                  <a:pt x="19656518" y="2340126"/>
                </a:cubicBezTo>
                <a:cubicBezTo>
                  <a:pt x="19671472" y="2340126"/>
                  <a:pt x="19684084" y="2342591"/>
                  <a:pt x="19694356" y="2347521"/>
                </a:cubicBezTo>
                <a:cubicBezTo>
                  <a:pt x="19704626" y="2352451"/>
                  <a:pt x="19712924" y="2359188"/>
                  <a:pt x="19719252" y="2367734"/>
                </a:cubicBezTo>
                <a:cubicBezTo>
                  <a:pt x="19725578" y="2376279"/>
                  <a:pt x="19730138" y="2386262"/>
                  <a:pt x="19732932" y="2397683"/>
                </a:cubicBezTo>
                <a:cubicBezTo>
                  <a:pt x="19735726" y="2409104"/>
                  <a:pt x="19737122" y="2422949"/>
                  <a:pt x="19737122" y="2439218"/>
                </a:cubicBezTo>
                <a:lnTo>
                  <a:pt x="19737122" y="2574051"/>
                </a:lnTo>
                <a:cubicBezTo>
                  <a:pt x="19737122" y="2575695"/>
                  <a:pt x="19736630" y="2577133"/>
                  <a:pt x="19735644" y="2578365"/>
                </a:cubicBezTo>
                <a:cubicBezTo>
                  <a:pt x="19734658" y="2579598"/>
                  <a:pt x="19733014" y="2580625"/>
                  <a:pt x="19730714" y="2581446"/>
                </a:cubicBezTo>
                <a:cubicBezTo>
                  <a:pt x="19728414" y="2582268"/>
                  <a:pt x="19725250" y="2582884"/>
                  <a:pt x="19721224" y="2583295"/>
                </a:cubicBezTo>
                <a:cubicBezTo>
                  <a:pt x="19717198" y="2583706"/>
                  <a:pt x="19712226" y="2583911"/>
                  <a:pt x="19706310" y="2583911"/>
                </a:cubicBezTo>
                <a:cubicBezTo>
                  <a:pt x="19700230" y="2583911"/>
                  <a:pt x="19695178" y="2583706"/>
                  <a:pt x="19691152" y="2583295"/>
                </a:cubicBezTo>
                <a:cubicBezTo>
                  <a:pt x="19687124" y="2582884"/>
                  <a:pt x="19683962" y="2582268"/>
                  <a:pt x="19681660" y="2581446"/>
                </a:cubicBezTo>
                <a:cubicBezTo>
                  <a:pt x="19679360" y="2580625"/>
                  <a:pt x="19677716" y="2579598"/>
                  <a:pt x="19676732" y="2578365"/>
                </a:cubicBezTo>
                <a:cubicBezTo>
                  <a:pt x="19675744" y="2577133"/>
                  <a:pt x="19675252" y="2575695"/>
                  <a:pt x="19675252" y="2574051"/>
                </a:cubicBezTo>
                <a:lnTo>
                  <a:pt x="19675252" y="2448585"/>
                </a:lnTo>
                <a:cubicBezTo>
                  <a:pt x="19675252" y="2437903"/>
                  <a:pt x="19674472" y="2429522"/>
                  <a:pt x="19672910" y="2423442"/>
                </a:cubicBezTo>
                <a:cubicBezTo>
                  <a:pt x="19671350" y="2417362"/>
                  <a:pt x="19669090" y="2412144"/>
                  <a:pt x="19666132" y="2407789"/>
                </a:cubicBezTo>
                <a:cubicBezTo>
                  <a:pt x="19663174" y="2403435"/>
                  <a:pt x="19659352" y="2400066"/>
                  <a:pt x="19654670" y="2397683"/>
                </a:cubicBezTo>
                <a:cubicBezTo>
                  <a:pt x="19649986" y="2395300"/>
                  <a:pt x="19644522" y="2394109"/>
                  <a:pt x="19638278" y="2394109"/>
                </a:cubicBezTo>
                <a:cubicBezTo>
                  <a:pt x="19630390" y="2394109"/>
                  <a:pt x="19622420" y="2396985"/>
                  <a:pt x="19614368" y="2402736"/>
                </a:cubicBezTo>
                <a:cubicBezTo>
                  <a:pt x="19606316" y="2408488"/>
                  <a:pt x="19597934" y="2416869"/>
                  <a:pt x="19589224" y="2427879"/>
                </a:cubicBezTo>
                <a:lnTo>
                  <a:pt x="19589224" y="2574051"/>
                </a:lnTo>
                <a:cubicBezTo>
                  <a:pt x="19589224" y="2575695"/>
                  <a:pt x="19588732" y="2577133"/>
                  <a:pt x="19587746" y="2578365"/>
                </a:cubicBezTo>
                <a:cubicBezTo>
                  <a:pt x="19586760" y="2579598"/>
                  <a:pt x="19585076" y="2580625"/>
                  <a:pt x="19582692" y="2581446"/>
                </a:cubicBezTo>
                <a:cubicBezTo>
                  <a:pt x="19580310" y="2582268"/>
                  <a:pt x="19577146" y="2582884"/>
                  <a:pt x="19573202" y="2583295"/>
                </a:cubicBezTo>
                <a:cubicBezTo>
                  <a:pt x="19569258" y="2583706"/>
                  <a:pt x="19564246" y="2583911"/>
                  <a:pt x="19558166" y="2583911"/>
                </a:cubicBezTo>
                <a:cubicBezTo>
                  <a:pt x="19552086" y="2583911"/>
                  <a:pt x="19547074" y="2583706"/>
                  <a:pt x="19543130" y="2583295"/>
                </a:cubicBezTo>
                <a:cubicBezTo>
                  <a:pt x="19539186" y="2582884"/>
                  <a:pt x="19536022" y="2582268"/>
                  <a:pt x="19533640" y="2581446"/>
                </a:cubicBezTo>
                <a:cubicBezTo>
                  <a:pt x="19531256" y="2580625"/>
                  <a:pt x="19529572" y="2579598"/>
                  <a:pt x="19528586" y="2578365"/>
                </a:cubicBezTo>
                <a:cubicBezTo>
                  <a:pt x="19527600" y="2577133"/>
                  <a:pt x="19527108" y="2575695"/>
                  <a:pt x="19527108" y="2574051"/>
                </a:cubicBezTo>
                <a:lnTo>
                  <a:pt x="19527108" y="2249908"/>
                </a:lnTo>
                <a:cubicBezTo>
                  <a:pt x="19527108" y="2248265"/>
                  <a:pt x="19527600" y="2246786"/>
                  <a:pt x="19528586" y="2245471"/>
                </a:cubicBezTo>
                <a:cubicBezTo>
                  <a:pt x="19529572" y="2244157"/>
                  <a:pt x="19531256" y="2243048"/>
                  <a:pt x="19533640" y="2242144"/>
                </a:cubicBezTo>
                <a:cubicBezTo>
                  <a:pt x="19536022" y="2241240"/>
                  <a:pt x="19539186" y="2240541"/>
                  <a:pt x="19543130" y="2240048"/>
                </a:cubicBezTo>
                <a:cubicBezTo>
                  <a:pt x="19547074" y="2239555"/>
                  <a:pt x="19552086" y="2239309"/>
                  <a:pt x="19558166" y="2239309"/>
                </a:cubicBezTo>
                <a:close/>
                <a:moveTo>
                  <a:pt x="5871944" y="2239309"/>
                </a:moveTo>
                <a:cubicBezTo>
                  <a:pt x="5878024" y="2239309"/>
                  <a:pt x="5883036" y="2239555"/>
                  <a:pt x="5886980" y="2240048"/>
                </a:cubicBezTo>
                <a:cubicBezTo>
                  <a:pt x="5890924" y="2240541"/>
                  <a:pt x="5894088" y="2241240"/>
                  <a:pt x="5896470" y="2242144"/>
                </a:cubicBezTo>
                <a:cubicBezTo>
                  <a:pt x="5898854" y="2243048"/>
                  <a:pt x="5900538" y="2244157"/>
                  <a:pt x="5901524" y="2245471"/>
                </a:cubicBezTo>
                <a:cubicBezTo>
                  <a:pt x="5902510" y="2246786"/>
                  <a:pt x="5903002" y="2248265"/>
                  <a:pt x="5903002" y="2249908"/>
                </a:cubicBezTo>
                <a:lnTo>
                  <a:pt x="5903002" y="2371431"/>
                </a:lnTo>
                <a:cubicBezTo>
                  <a:pt x="5913684" y="2360914"/>
                  <a:pt x="5924571" y="2353067"/>
                  <a:pt x="5935664" y="2347891"/>
                </a:cubicBezTo>
                <a:cubicBezTo>
                  <a:pt x="5946756" y="2342714"/>
                  <a:pt x="5958300" y="2340126"/>
                  <a:pt x="5970296" y="2340126"/>
                </a:cubicBezTo>
                <a:cubicBezTo>
                  <a:pt x="5985250" y="2340126"/>
                  <a:pt x="5997863" y="2342591"/>
                  <a:pt x="6008134" y="2347521"/>
                </a:cubicBezTo>
                <a:cubicBezTo>
                  <a:pt x="6018404" y="2352451"/>
                  <a:pt x="6026703" y="2359188"/>
                  <a:pt x="6033030" y="2367734"/>
                </a:cubicBezTo>
                <a:cubicBezTo>
                  <a:pt x="6039356" y="2376279"/>
                  <a:pt x="6043916" y="2386262"/>
                  <a:pt x="6046710" y="2397683"/>
                </a:cubicBezTo>
                <a:cubicBezTo>
                  <a:pt x="6049504" y="2409104"/>
                  <a:pt x="6050900" y="2422949"/>
                  <a:pt x="6050900" y="2439218"/>
                </a:cubicBezTo>
                <a:lnTo>
                  <a:pt x="6050900" y="2574051"/>
                </a:lnTo>
                <a:cubicBezTo>
                  <a:pt x="6050900" y="2575695"/>
                  <a:pt x="6050408" y="2577133"/>
                  <a:pt x="6049422" y="2578365"/>
                </a:cubicBezTo>
                <a:cubicBezTo>
                  <a:pt x="6048436" y="2579598"/>
                  <a:pt x="6046792" y="2580625"/>
                  <a:pt x="6044492" y="2581446"/>
                </a:cubicBezTo>
                <a:cubicBezTo>
                  <a:pt x="6042190" y="2582268"/>
                  <a:pt x="6039028" y="2582884"/>
                  <a:pt x="6035002" y="2583295"/>
                </a:cubicBezTo>
                <a:cubicBezTo>
                  <a:pt x="6030975" y="2583706"/>
                  <a:pt x="6026004" y="2583911"/>
                  <a:pt x="6020088" y="2583911"/>
                </a:cubicBezTo>
                <a:cubicBezTo>
                  <a:pt x="6014008" y="2583911"/>
                  <a:pt x="6008956" y="2583706"/>
                  <a:pt x="6004929" y="2583295"/>
                </a:cubicBezTo>
                <a:cubicBezTo>
                  <a:pt x="6000902" y="2582884"/>
                  <a:pt x="5997740" y="2582268"/>
                  <a:pt x="5995439" y="2581446"/>
                </a:cubicBezTo>
                <a:cubicBezTo>
                  <a:pt x="5993138" y="2580625"/>
                  <a:pt x="5991495" y="2579598"/>
                  <a:pt x="5990509" y="2578365"/>
                </a:cubicBezTo>
                <a:cubicBezTo>
                  <a:pt x="5989523" y="2577133"/>
                  <a:pt x="5989030" y="2575695"/>
                  <a:pt x="5989030" y="2574051"/>
                </a:cubicBezTo>
                <a:lnTo>
                  <a:pt x="5989030" y="2448585"/>
                </a:lnTo>
                <a:cubicBezTo>
                  <a:pt x="5989030" y="2437903"/>
                  <a:pt x="5988250" y="2429522"/>
                  <a:pt x="5986688" y="2423442"/>
                </a:cubicBezTo>
                <a:cubicBezTo>
                  <a:pt x="5985126" y="2417362"/>
                  <a:pt x="5982868" y="2412144"/>
                  <a:pt x="5979910" y="2407789"/>
                </a:cubicBezTo>
                <a:cubicBezTo>
                  <a:pt x="5976952" y="2403435"/>
                  <a:pt x="5973131" y="2400066"/>
                  <a:pt x="5968448" y="2397683"/>
                </a:cubicBezTo>
                <a:cubicBezTo>
                  <a:pt x="5963764" y="2395300"/>
                  <a:pt x="5958300" y="2394109"/>
                  <a:pt x="5952056" y="2394109"/>
                </a:cubicBezTo>
                <a:cubicBezTo>
                  <a:pt x="5944168" y="2394109"/>
                  <a:pt x="5936197" y="2396985"/>
                  <a:pt x="5928145" y="2402736"/>
                </a:cubicBezTo>
                <a:cubicBezTo>
                  <a:pt x="5920094" y="2408488"/>
                  <a:pt x="5911712" y="2416869"/>
                  <a:pt x="5903002" y="2427879"/>
                </a:cubicBezTo>
                <a:lnTo>
                  <a:pt x="5903002" y="2574051"/>
                </a:lnTo>
                <a:cubicBezTo>
                  <a:pt x="5903002" y="2575695"/>
                  <a:pt x="5902510" y="2577133"/>
                  <a:pt x="5901524" y="2578365"/>
                </a:cubicBezTo>
                <a:cubicBezTo>
                  <a:pt x="5900538" y="2579598"/>
                  <a:pt x="5898854" y="2580625"/>
                  <a:pt x="5896470" y="2581446"/>
                </a:cubicBezTo>
                <a:cubicBezTo>
                  <a:pt x="5894088" y="2582268"/>
                  <a:pt x="5890924" y="2582884"/>
                  <a:pt x="5886980" y="2583295"/>
                </a:cubicBezTo>
                <a:cubicBezTo>
                  <a:pt x="5883036" y="2583706"/>
                  <a:pt x="5878024" y="2583911"/>
                  <a:pt x="5871944" y="2583911"/>
                </a:cubicBezTo>
                <a:cubicBezTo>
                  <a:pt x="5865864" y="2583911"/>
                  <a:pt x="5860852" y="2583706"/>
                  <a:pt x="5856908" y="2583295"/>
                </a:cubicBezTo>
                <a:cubicBezTo>
                  <a:pt x="5852964" y="2582884"/>
                  <a:pt x="5849800" y="2582268"/>
                  <a:pt x="5847418" y="2581446"/>
                </a:cubicBezTo>
                <a:cubicBezTo>
                  <a:pt x="5845035" y="2580625"/>
                  <a:pt x="5843350" y="2579598"/>
                  <a:pt x="5842364" y="2578365"/>
                </a:cubicBezTo>
                <a:cubicBezTo>
                  <a:pt x="5841378" y="2577133"/>
                  <a:pt x="5840886" y="2575695"/>
                  <a:pt x="5840886" y="2574051"/>
                </a:cubicBezTo>
                <a:lnTo>
                  <a:pt x="5840886" y="2249908"/>
                </a:lnTo>
                <a:cubicBezTo>
                  <a:pt x="5840886" y="2248265"/>
                  <a:pt x="5841378" y="2246786"/>
                  <a:pt x="5842364" y="2245471"/>
                </a:cubicBezTo>
                <a:cubicBezTo>
                  <a:pt x="5843350" y="2244157"/>
                  <a:pt x="5845035" y="2243048"/>
                  <a:pt x="5847418" y="2242144"/>
                </a:cubicBezTo>
                <a:cubicBezTo>
                  <a:pt x="5849800" y="2241240"/>
                  <a:pt x="5852964" y="2240541"/>
                  <a:pt x="5856908" y="2240048"/>
                </a:cubicBezTo>
                <a:cubicBezTo>
                  <a:pt x="5860852" y="2239555"/>
                  <a:pt x="5865864" y="2239309"/>
                  <a:pt x="5871944" y="2239309"/>
                </a:cubicBezTo>
                <a:close/>
                <a:moveTo>
                  <a:pt x="4157444" y="2239309"/>
                </a:moveTo>
                <a:cubicBezTo>
                  <a:pt x="4163524" y="2239309"/>
                  <a:pt x="4168536" y="2239555"/>
                  <a:pt x="4172481" y="2240048"/>
                </a:cubicBezTo>
                <a:cubicBezTo>
                  <a:pt x="4176424" y="2240541"/>
                  <a:pt x="4179588" y="2241240"/>
                  <a:pt x="4181971" y="2242144"/>
                </a:cubicBezTo>
                <a:cubicBezTo>
                  <a:pt x="4184354" y="2243048"/>
                  <a:pt x="4186038" y="2244157"/>
                  <a:pt x="4187024" y="2245471"/>
                </a:cubicBezTo>
                <a:cubicBezTo>
                  <a:pt x="4188010" y="2246786"/>
                  <a:pt x="4188502" y="2248265"/>
                  <a:pt x="4188502" y="2249908"/>
                </a:cubicBezTo>
                <a:lnTo>
                  <a:pt x="4188502" y="2442915"/>
                </a:lnTo>
                <a:lnTo>
                  <a:pt x="4253578" y="2355409"/>
                </a:lnTo>
                <a:cubicBezTo>
                  <a:pt x="4254892" y="2353437"/>
                  <a:pt x="4256372" y="2351711"/>
                  <a:pt x="4258014" y="2350232"/>
                </a:cubicBezTo>
                <a:cubicBezTo>
                  <a:pt x="4259658" y="2348753"/>
                  <a:pt x="4261836" y="2347603"/>
                  <a:pt x="4264546" y="2346781"/>
                </a:cubicBezTo>
                <a:cubicBezTo>
                  <a:pt x="4267258" y="2345960"/>
                  <a:pt x="4270627" y="2345344"/>
                  <a:pt x="4274654" y="2344933"/>
                </a:cubicBezTo>
                <a:cubicBezTo>
                  <a:pt x="4278680" y="2344522"/>
                  <a:pt x="4283814" y="2344317"/>
                  <a:pt x="4290059" y="2344317"/>
                </a:cubicBezTo>
                <a:cubicBezTo>
                  <a:pt x="4296140" y="2344317"/>
                  <a:pt x="4301274" y="2344522"/>
                  <a:pt x="4305465" y="2344933"/>
                </a:cubicBezTo>
                <a:cubicBezTo>
                  <a:pt x="4309656" y="2345344"/>
                  <a:pt x="4313024" y="2345960"/>
                  <a:pt x="4315572" y="2346781"/>
                </a:cubicBezTo>
                <a:cubicBezTo>
                  <a:pt x="4318119" y="2347603"/>
                  <a:pt x="4319885" y="2348630"/>
                  <a:pt x="4320871" y="2349863"/>
                </a:cubicBezTo>
                <a:cubicBezTo>
                  <a:pt x="4321858" y="2351095"/>
                  <a:pt x="4322351" y="2352615"/>
                  <a:pt x="4322351" y="2354423"/>
                </a:cubicBezTo>
                <a:cubicBezTo>
                  <a:pt x="4322351" y="2356888"/>
                  <a:pt x="4321734" y="2359517"/>
                  <a:pt x="4320502" y="2362311"/>
                </a:cubicBezTo>
                <a:cubicBezTo>
                  <a:pt x="4319269" y="2365104"/>
                  <a:pt x="4317420" y="2368062"/>
                  <a:pt x="4314956" y="2371185"/>
                </a:cubicBezTo>
                <a:lnTo>
                  <a:pt x="4250620" y="2444148"/>
                </a:lnTo>
                <a:lnTo>
                  <a:pt x="4325062" y="2559262"/>
                </a:lnTo>
                <a:cubicBezTo>
                  <a:pt x="4327034" y="2562548"/>
                  <a:pt x="4328472" y="2565383"/>
                  <a:pt x="4329376" y="2567766"/>
                </a:cubicBezTo>
                <a:cubicBezTo>
                  <a:pt x="4330280" y="2570148"/>
                  <a:pt x="4330732" y="2572326"/>
                  <a:pt x="4330732" y="2574298"/>
                </a:cubicBezTo>
                <a:cubicBezTo>
                  <a:pt x="4330732" y="2575941"/>
                  <a:pt x="4330280" y="2577379"/>
                  <a:pt x="4329376" y="2578612"/>
                </a:cubicBezTo>
                <a:cubicBezTo>
                  <a:pt x="4328472" y="2579844"/>
                  <a:pt x="4326828" y="2580830"/>
                  <a:pt x="4324446" y="2581569"/>
                </a:cubicBezTo>
                <a:cubicBezTo>
                  <a:pt x="4322063" y="2582309"/>
                  <a:pt x="4318818" y="2582884"/>
                  <a:pt x="4314709" y="2583295"/>
                </a:cubicBezTo>
                <a:cubicBezTo>
                  <a:pt x="4310601" y="2583706"/>
                  <a:pt x="4305260" y="2583911"/>
                  <a:pt x="4298686" y="2583911"/>
                </a:cubicBezTo>
                <a:cubicBezTo>
                  <a:pt x="4291949" y="2583911"/>
                  <a:pt x="4286485" y="2583747"/>
                  <a:pt x="4282294" y="2583418"/>
                </a:cubicBezTo>
                <a:cubicBezTo>
                  <a:pt x="4278104" y="2583090"/>
                  <a:pt x="4274654" y="2582555"/>
                  <a:pt x="4271942" y="2581816"/>
                </a:cubicBezTo>
                <a:cubicBezTo>
                  <a:pt x="4269230" y="2581076"/>
                  <a:pt x="4267135" y="2580049"/>
                  <a:pt x="4265656" y="2578735"/>
                </a:cubicBezTo>
                <a:cubicBezTo>
                  <a:pt x="4264178" y="2577420"/>
                  <a:pt x="4262862" y="2575695"/>
                  <a:pt x="4261712" y="2573558"/>
                </a:cubicBezTo>
                <a:lnTo>
                  <a:pt x="4188502" y="2457705"/>
                </a:lnTo>
                <a:lnTo>
                  <a:pt x="4188502" y="2574051"/>
                </a:lnTo>
                <a:cubicBezTo>
                  <a:pt x="4188502" y="2575695"/>
                  <a:pt x="4188010" y="2577133"/>
                  <a:pt x="4187024" y="2578365"/>
                </a:cubicBezTo>
                <a:cubicBezTo>
                  <a:pt x="4186038" y="2579598"/>
                  <a:pt x="4184354" y="2580625"/>
                  <a:pt x="4181971" y="2581446"/>
                </a:cubicBezTo>
                <a:cubicBezTo>
                  <a:pt x="4179588" y="2582268"/>
                  <a:pt x="4176424" y="2582884"/>
                  <a:pt x="4172481" y="2583295"/>
                </a:cubicBezTo>
                <a:cubicBezTo>
                  <a:pt x="4168536" y="2583706"/>
                  <a:pt x="4163524" y="2583911"/>
                  <a:pt x="4157444" y="2583911"/>
                </a:cubicBezTo>
                <a:cubicBezTo>
                  <a:pt x="4151364" y="2583911"/>
                  <a:pt x="4146352" y="2583706"/>
                  <a:pt x="4142408" y="2583295"/>
                </a:cubicBezTo>
                <a:cubicBezTo>
                  <a:pt x="4138464" y="2582884"/>
                  <a:pt x="4135300" y="2582268"/>
                  <a:pt x="4132918" y="2581446"/>
                </a:cubicBezTo>
                <a:cubicBezTo>
                  <a:pt x="4130535" y="2580625"/>
                  <a:pt x="4128850" y="2579598"/>
                  <a:pt x="4127864" y="2578365"/>
                </a:cubicBezTo>
                <a:cubicBezTo>
                  <a:pt x="4126878" y="2577133"/>
                  <a:pt x="4126386" y="2575695"/>
                  <a:pt x="4126386" y="2574051"/>
                </a:cubicBezTo>
                <a:lnTo>
                  <a:pt x="4126386" y="2249908"/>
                </a:lnTo>
                <a:cubicBezTo>
                  <a:pt x="4126386" y="2248265"/>
                  <a:pt x="4126878" y="2246786"/>
                  <a:pt x="4127864" y="2245471"/>
                </a:cubicBezTo>
                <a:cubicBezTo>
                  <a:pt x="4128850" y="2244157"/>
                  <a:pt x="4130535" y="2243048"/>
                  <a:pt x="4132918" y="2242144"/>
                </a:cubicBezTo>
                <a:cubicBezTo>
                  <a:pt x="4135300" y="2241240"/>
                  <a:pt x="4138464" y="2240541"/>
                  <a:pt x="4142408" y="2240048"/>
                </a:cubicBezTo>
                <a:cubicBezTo>
                  <a:pt x="4146352" y="2239555"/>
                  <a:pt x="4151364" y="2239309"/>
                  <a:pt x="4157444" y="2239309"/>
                </a:cubicBezTo>
                <a:close/>
                <a:moveTo>
                  <a:pt x="3290669" y="2239309"/>
                </a:moveTo>
                <a:cubicBezTo>
                  <a:pt x="3296750" y="2239309"/>
                  <a:pt x="3301762" y="2239555"/>
                  <a:pt x="3305705" y="2240048"/>
                </a:cubicBezTo>
                <a:cubicBezTo>
                  <a:pt x="3309650" y="2240541"/>
                  <a:pt x="3312813" y="2241240"/>
                  <a:pt x="3315196" y="2242144"/>
                </a:cubicBezTo>
                <a:cubicBezTo>
                  <a:pt x="3317579" y="2243048"/>
                  <a:pt x="3319264" y="2244157"/>
                  <a:pt x="3320249" y="2245471"/>
                </a:cubicBezTo>
                <a:cubicBezTo>
                  <a:pt x="3321235" y="2246786"/>
                  <a:pt x="3321729" y="2248265"/>
                  <a:pt x="3321729" y="2249908"/>
                </a:cubicBezTo>
                <a:lnTo>
                  <a:pt x="3321729" y="2442915"/>
                </a:lnTo>
                <a:lnTo>
                  <a:pt x="3386803" y="2355409"/>
                </a:lnTo>
                <a:cubicBezTo>
                  <a:pt x="3388118" y="2353437"/>
                  <a:pt x="3389597" y="2351711"/>
                  <a:pt x="3391241" y="2350232"/>
                </a:cubicBezTo>
                <a:cubicBezTo>
                  <a:pt x="3392884" y="2348753"/>
                  <a:pt x="3395060" y="2347603"/>
                  <a:pt x="3397773" y="2346781"/>
                </a:cubicBezTo>
                <a:cubicBezTo>
                  <a:pt x="3400484" y="2345960"/>
                  <a:pt x="3403852" y="2345344"/>
                  <a:pt x="3407879" y="2344933"/>
                </a:cubicBezTo>
                <a:cubicBezTo>
                  <a:pt x="3411905" y="2344522"/>
                  <a:pt x="3417041" y="2344317"/>
                  <a:pt x="3423285" y="2344317"/>
                </a:cubicBezTo>
                <a:cubicBezTo>
                  <a:pt x="3429366" y="2344317"/>
                  <a:pt x="3434501" y="2344522"/>
                  <a:pt x="3438691" y="2344933"/>
                </a:cubicBezTo>
                <a:cubicBezTo>
                  <a:pt x="3442881" y="2345344"/>
                  <a:pt x="3446251" y="2345960"/>
                  <a:pt x="3448797" y="2346781"/>
                </a:cubicBezTo>
                <a:cubicBezTo>
                  <a:pt x="3451344" y="2347603"/>
                  <a:pt x="3453111" y="2348630"/>
                  <a:pt x="3454096" y="2349863"/>
                </a:cubicBezTo>
                <a:cubicBezTo>
                  <a:pt x="3455083" y="2351095"/>
                  <a:pt x="3455575" y="2352615"/>
                  <a:pt x="3455575" y="2354423"/>
                </a:cubicBezTo>
                <a:cubicBezTo>
                  <a:pt x="3455575" y="2356888"/>
                  <a:pt x="3454960" y="2359517"/>
                  <a:pt x="3453727" y="2362311"/>
                </a:cubicBezTo>
                <a:cubicBezTo>
                  <a:pt x="3452495" y="2365104"/>
                  <a:pt x="3450646" y="2368062"/>
                  <a:pt x="3448181" y="2371185"/>
                </a:cubicBezTo>
                <a:lnTo>
                  <a:pt x="3383845" y="2444148"/>
                </a:lnTo>
                <a:lnTo>
                  <a:pt x="3458288" y="2559262"/>
                </a:lnTo>
                <a:cubicBezTo>
                  <a:pt x="3460259" y="2562548"/>
                  <a:pt x="3461698" y="2565383"/>
                  <a:pt x="3462601" y="2567766"/>
                </a:cubicBezTo>
                <a:cubicBezTo>
                  <a:pt x="3463505" y="2570148"/>
                  <a:pt x="3463957" y="2572326"/>
                  <a:pt x="3463957" y="2574298"/>
                </a:cubicBezTo>
                <a:cubicBezTo>
                  <a:pt x="3463957" y="2575941"/>
                  <a:pt x="3463505" y="2577379"/>
                  <a:pt x="3462601" y="2578612"/>
                </a:cubicBezTo>
                <a:cubicBezTo>
                  <a:pt x="3461698" y="2579844"/>
                  <a:pt x="3460053" y="2580830"/>
                  <a:pt x="3457670" y="2581569"/>
                </a:cubicBezTo>
                <a:cubicBezTo>
                  <a:pt x="3455288" y="2582309"/>
                  <a:pt x="3452043" y="2582884"/>
                  <a:pt x="3447934" y="2583295"/>
                </a:cubicBezTo>
                <a:cubicBezTo>
                  <a:pt x="3443826" y="2583706"/>
                  <a:pt x="3438485" y="2583911"/>
                  <a:pt x="3431912" y="2583911"/>
                </a:cubicBezTo>
                <a:cubicBezTo>
                  <a:pt x="3425175" y="2583911"/>
                  <a:pt x="3419711" y="2583747"/>
                  <a:pt x="3415520" y="2583418"/>
                </a:cubicBezTo>
                <a:cubicBezTo>
                  <a:pt x="3411330" y="2583090"/>
                  <a:pt x="3407879" y="2582555"/>
                  <a:pt x="3405167" y="2581816"/>
                </a:cubicBezTo>
                <a:cubicBezTo>
                  <a:pt x="3402456" y="2581076"/>
                  <a:pt x="3400360" y="2580049"/>
                  <a:pt x="3398882" y="2578735"/>
                </a:cubicBezTo>
                <a:cubicBezTo>
                  <a:pt x="3397403" y="2577420"/>
                  <a:pt x="3396088" y="2575695"/>
                  <a:pt x="3394937" y="2573558"/>
                </a:cubicBezTo>
                <a:lnTo>
                  <a:pt x="3321729" y="2457705"/>
                </a:lnTo>
                <a:lnTo>
                  <a:pt x="3321729" y="2574051"/>
                </a:lnTo>
                <a:cubicBezTo>
                  <a:pt x="3321729" y="2575695"/>
                  <a:pt x="3321235" y="2577133"/>
                  <a:pt x="3320249" y="2578365"/>
                </a:cubicBezTo>
                <a:cubicBezTo>
                  <a:pt x="3319264" y="2579598"/>
                  <a:pt x="3317579" y="2580625"/>
                  <a:pt x="3315196" y="2581446"/>
                </a:cubicBezTo>
                <a:cubicBezTo>
                  <a:pt x="3312813" y="2582268"/>
                  <a:pt x="3309650" y="2582884"/>
                  <a:pt x="3305705" y="2583295"/>
                </a:cubicBezTo>
                <a:cubicBezTo>
                  <a:pt x="3301762" y="2583706"/>
                  <a:pt x="3296750" y="2583911"/>
                  <a:pt x="3290669" y="2583911"/>
                </a:cubicBezTo>
                <a:cubicBezTo>
                  <a:pt x="3284589" y="2583911"/>
                  <a:pt x="3279578" y="2583706"/>
                  <a:pt x="3275634" y="2583295"/>
                </a:cubicBezTo>
                <a:cubicBezTo>
                  <a:pt x="3271690" y="2582884"/>
                  <a:pt x="3268525" y="2582268"/>
                  <a:pt x="3266143" y="2581446"/>
                </a:cubicBezTo>
                <a:cubicBezTo>
                  <a:pt x="3263760" y="2580625"/>
                  <a:pt x="3262076" y="2579598"/>
                  <a:pt x="3261089" y="2578365"/>
                </a:cubicBezTo>
                <a:cubicBezTo>
                  <a:pt x="3260104" y="2577133"/>
                  <a:pt x="3259610" y="2575695"/>
                  <a:pt x="3259610" y="2574051"/>
                </a:cubicBezTo>
                <a:lnTo>
                  <a:pt x="3259610" y="2249908"/>
                </a:lnTo>
                <a:cubicBezTo>
                  <a:pt x="3259610" y="2248265"/>
                  <a:pt x="3260104" y="2246786"/>
                  <a:pt x="3261089" y="2245471"/>
                </a:cubicBezTo>
                <a:cubicBezTo>
                  <a:pt x="3262076" y="2244157"/>
                  <a:pt x="3263760" y="2243048"/>
                  <a:pt x="3266143" y="2242144"/>
                </a:cubicBezTo>
                <a:cubicBezTo>
                  <a:pt x="3268525" y="2241240"/>
                  <a:pt x="3271690" y="2240541"/>
                  <a:pt x="3275634" y="2240048"/>
                </a:cubicBezTo>
                <a:cubicBezTo>
                  <a:pt x="3279578" y="2239555"/>
                  <a:pt x="3284589" y="2239309"/>
                  <a:pt x="3290669" y="2239309"/>
                </a:cubicBezTo>
                <a:close/>
                <a:moveTo>
                  <a:pt x="309344" y="2239309"/>
                </a:moveTo>
                <a:cubicBezTo>
                  <a:pt x="315424" y="2239309"/>
                  <a:pt x="320437" y="2239555"/>
                  <a:pt x="324380" y="2240048"/>
                </a:cubicBezTo>
                <a:cubicBezTo>
                  <a:pt x="328325" y="2240541"/>
                  <a:pt x="331488" y="2241240"/>
                  <a:pt x="333870" y="2242144"/>
                </a:cubicBezTo>
                <a:cubicBezTo>
                  <a:pt x="336253" y="2243048"/>
                  <a:pt x="337939" y="2244157"/>
                  <a:pt x="338924" y="2245471"/>
                </a:cubicBezTo>
                <a:cubicBezTo>
                  <a:pt x="339910" y="2246786"/>
                  <a:pt x="340403" y="2248265"/>
                  <a:pt x="340403" y="2249908"/>
                </a:cubicBezTo>
                <a:lnTo>
                  <a:pt x="340403" y="2371431"/>
                </a:lnTo>
                <a:cubicBezTo>
                  <a:pt x="351085" y="2360914"/>
                  <a:pt x="361971" y="2353067"/>
                  <a:pt x="373064" y="2347891"/>
                </a:cubicBezTo>
                <a:cubicBezTo>
                  <a:pt x="384157" y="2342714"/>
                  <a:pt x="395701" y="2340126"/>
                  <a:pt x="407696" y="2340126"/>
                </a:cubicBezTo>
                <a:cubicBezTo>
                  <a:pt x="422650" y="2340126"/>
                  <a:pt x="435263" y="2342591"/>
                  <a:pt x="445533" y="2347521"/>
                </a:cubicBezTo>
                <a:cubicBezTo>
                  <a:pt x="455804" y="2352451"/>
                  <a:pt x="464103" y="2359188"/>
                  <a:pt x="470430" y="2367734"/>
                </a:cubicBezTo>
                <a:cubicBezTo>
                  <a:pt x="476756" y="2376279"/>
                  <a:pt x="481317" y="2386262"/>
                  <a:pt x="484111" y="2397683"/>
                </a:cubicBezTo>
                <a:cubicBezTo>
                  <a:pt x="486905" y="2409104"/>
                  <a:pt x="488301" y="2422949"/>
                  <a:pt x="488301" y="2439218"/>
                </a:cubicBezTo>
                <a:lnTo>
                  <a:pt x="488301" y="2574051"/>
                </a:lnTo>
                <a:cubicBezTo>
                  <a:pt x="488301" y="2575695"/>
                  <a:pt x="487808" y="2577133"/>
                  <a:pt x="486822" y="2578365"/>
                </a:cubicBezTo>
                <a:cubicBezTo>
                  <a:pt x="485835" y="2579598"/>
                  <a:pt x="484192" y="2580625"/>
                  <a:pt x="481892" y="2581446"/>
                </a:cubicBezTo>
                <a:cubicBezTo>
                  <a:pt x="479591" y="2582268"/>
                  <a:pt x="476429" y="2582884"/>
                  <a:pt x="472402" y="2583295"/>
                </a:cubicBezTo>
                <a:cubicBezTo>
                  <a:pt x="468376" y="2583706"/>
                  <a:pt x="463404" y="2583911"/>
                  <a:pt x="457489" y="2583911"/>
                </a:cubicBezTo>
                <a:cubicBezTo>
                  <a:pt x="451409" y="2583911"/>
                  <a:pt x="446355" y="2583706"/>
                  <a:pt x="442329" y="2583295"/>
                </a:cubicBezTo>
                <a:cubicBezTo>
                  <a:pt x="438304" y="2582884"/>
                  <a:pt x="435139" y="2582268"/>
                  <a:pt x="432839" y="2581446"/>
                </a:cubicBezTo>
                <a:cubicBezTo>
                  <a:pt x="430538" y="2580625"/>
                  <a:pt x="428895" y="2579598"/>
                  <a:pt x="427909" y="2578365"/>
                </a:cubicBezTo>
                <a:cubicBezTo>
                  <a:pt x="426924" y="2577133"/>
                  <a:pt x="426430" y="2575695"/>
                  <a:pt x="426430" y="2574051"/>
                </a:cubicBezTo>
                <a:lnTo>
                  <a:pt x="426430" y="2448585"/>
                </a:lnTo>
                <a:cubicBezTo>
                  <a:pt x="426430" y="2437903"/>
                  <a:pt x="425650" y="2429522"/>
                  <a:pt x="424089" y="2423442"/>
                </a:cubicBezTo>
                <a:cubicBezTo>
                  <a:pt x="422528" y="2417362"/>
                  <a:pt x="420267" y="2412144"/>
                  <a:pt x="417309" y="2407789"/>
                </a:cubicBezTo>
                <a:cubicBezTo>
                  <a:pt x="414352" y="2403435"/>
                  <a:pt x="410531" y="2400066"/>
                  <a:pt x="405847" y="2397683"/>
                </a:cubicBezTo>
                <a:cubicBezTo>
                  <a:pt x="401164" y="2395300"/>
                  <a:pt x="395701" y="2394109"/>
                  <a:pt x="389456" y="2394109"/>
                </a:cubicBezTo>
                <a:cubicBezTo>
                  <a:pt x="381568" y="2394109"/>
                  <a:pt x="373597" y="2396985"/>
                  <a:pt x="365545" y="2402736"/>
                </a:cubicBezTo>
                <a:cubicBezTo>
                  <a:pt x="357493" y="2408488"/>
                  <a:pt x="349113" y="2416869"/>
                  <a:pt x="340403" y="2427879"/>
                </a:cubicBezTo>
                <a:lnTo>
                  <a:pt x="340403" y="2574051"/>
                </a:lnTo>
                <a:cubicBezTo>
                  <a:pt x="340403" y="2575695"/>
                  <a:pt x="339910" y="2577133"/>
                  <a:pt x="338924" y="2578365"/>
                </a:cubicBezTo>
                <a:cubicBezTo>
                  <a:pt x="337939" y="2579598"/>
                  <a:pt x="336253" y="2580625"/>
                  <a:pt x="333870" y="2581446"/>
                </a:cubicBezTo>
                <a:cubicBezTo>
                  <a:pt x="331488" y="2582268"/>
                  <a:pt x="328325" y="2582884"/>
                  <a:pt x="324380" y="2583295"/>
                </a:cubicBezTo>
                <a:cubicBezTo>
                  <a:pt x="320437" y="2583706"/>
                  <a:pt x="315424" y="2583911"/>
                  <a:pt x="309344" y="2583911"/>
                </a:cubicBezTo>
                <a:cubicBezTo>
                  <a:pt x="303265" y="2583911"/>
                  <a:pt x="298252" y="2583706"/>
                  <a:pt x="294308" y="2583295"/>
                </a:cubicBezTo>
                <a:cubicBezTo>
                  <a:pt x="290365" y="2582884"/>
                  <a:pt x="287200" y="2582268"/>
                  <a:pt x="284818" y="2581446"/>
                </a:cubicBezTo>
                <a:cubicBezTo>
                  <a:pt x="282435" y="2580625"/>
                  <a:pt x="280751" y="2579598"/>
                  <a:pt x="279764" y="2578365"/>
                </a:cubicBezTo>
                <a:cubicBezTo>
                  <a:pt x="278779" y="2577133"/>
                  <a:pt x="278285" y="2575695"/>
                  <a:pt x="278285" y="2574051"/>
                </a:cubicBezTo>
                <a:lnTo>
                  <a:pt x="278285" y="2249908"/>
                </a:lnTo>
                <a:cubicBezTo>
                  <a:pt x="278285" y="2248265"/>
                  <a:pt x="278779" y="2246786"/>
                  <a:pt x="279764" y="2245471"/>
                </a:cubicBezTo>
                <a:cubicBezTo>
                  <a:pt x="280751" y="2244157"/>
                  <a:pt x="282435" y="2243048"/>
                  <a:pt x="284818" y="2242144"/>
                </a:cubicBezTo>
                <a:cubicBezTo>
                  <a:pt x="287200" y="2241240"/>
                  <a:pt x="290365" y="2240541"/>
                  <a:pt x="294308" y="2240048"/>
                </a:cubicBezTo>
                <a:cubicBezTo>
                  <a:pt x="298252" y="2239555"/>
                  <a:pt x="303265" y="2239309"/>
                  <a:pt x="309344" y="2239309"/>
                </a:cubicBezTo>
                <a:close/>
                <a:moveTo>
                  <a:pt x="18997214" y="2237337"/>
                </a:moveTo>
                <a:cubicBezTo>
                  <a:pt x="19003624" y="2237337"/>
                  <a:pt x="19009704" y="2237871"/>
                  <a:pt x="19015456" y="2238939"/>
                </a:cubicBezTo>
                <a:cubicBezTo>
                  <a:pt x="19021206" y="2240007"/>
                  <a:pt x="19025726" y="2241158"/>
                  <a:pt x="19029012" y="2242390"/>
                </a:cubicBezTo>
                <a:cubicBezTo>
                  <a:pt x="19032300" y="2243623"/>
                  <a:pt x="19034518" y="2244773"/>
                  <a:pt x="19035668" y="2245841"/>
                </a:cubicBezTo>
                <a:cubicBezTo>
                  <a:pt x="19036818" y="2246909"/>
                  <a:pt x="19037764" y="2248470"/>
                  <a:pt x="19038502" y="2250525"/>
                </a:cubicBezTo>
                <a:cubicBezTo>
                  <a:pt x="19039242" y="2252579"/>
                  <a:pt x="19039776" y="2255208"/>
                  <a:pt x="19040104" y="2258412"/>
                </a:cubicBezTo>
                <a:cubicBezTo>
                  <a:pt x="19040434" y="2261617"/>
                  <a:pt x="19040598" y="2265602"/>
                  <a:pt x="19040598" y="2270368"/>
                </a:cubicBezTo>
                <a:cubicBezTo>
                  <a:pt x="19040598" y="2275133"/>
                  <a:pt x="19040434" y="2278954"/>
                  <a:pt x="19040104" y="2281830"/>
                </a:cubicBezTo>
                <a:cubicBezTo>
                  <a:pt x="19039776" y="2284705"/>
                  <a:pt x="19039284" y="2286924"/>
                  <a:pt x="19038626" y="2288485"/>
                </a:cubicBezTo>
                <a:cubicBezTo>
                  <a:pt x="19037968" y="2290046"/>
                  <a:pt x="19037228" y="2291114"/>
                  <a:pt x="19036408" y="2291690"/>
                </a:cubicBezTo>
                <a:cubicBezTo>
                  <a:pt x="19035586" y="2292265"/>
                  <a:pt x="19034682" y="2292552"/>
                  <a:pt x="19033696" y="2292552"/>
                </a:cubicBezTo>
                <a:cubicBezTo>
                  <a:pt x="19032546" y="2292552"/>
                  <a:pt x="19031272" y="2292265"/>
                  <a:pt x="19029876" y="2291690"/>
                </a:cubicBezTo>
                <a:cubicBezTo>
                  <a:pt x="19028478" y="2291114"/>
                  <a:pt x="19026752" y="2290498"/>
                  <a:pt x="19024698" y="2289841"/>
                </a:cubicBezTo>
                <a:cubicBezTo>
                  <a:pt x="19022644" y="2289183"/>
                  <a:pt x="19020220" y="2288567"/>
                  <a:pt x="19017428" y="2287992"/>
                </a:cubicBezTo>
                <a:cubicBezTo>
                  <a:pt x="19014634" y="2287417"/>
                  <a:pt x="19011346" y="2287129"/>
                  <a:pt x="19007568" y="2287129"/>
                </a:cubicBezTo>
                <a:cubicBezTo>
                  <a:pt x="19003130" y="2287129"/>
                  <a:pt x="18999310" y="2287828"/>
                  <a:pt x="18996104" y="2289225"/>
                </a:cubicBezTo>
                <a:cubicBezTo>
                  <a:pt x="18992900" y="2290621"/>
                  <a:pt x="18990230" y="2292840"/>
                  <a:pt x="18988094" y="2295880"/>
                </a:cubicBezTo>
                <a:cubicBezTo>
                  <a:pt x="18985958" y="2298920"/>
                  <a:pt x="18984396" y="2302864"/>
                  <a:pt x="18983410" y="2307712"/>
                </a:cubicBezTo>
                <a:cubicBezTo>
                  <a:pt x="18982424" y="2312560"/>
                  <a:pt x="18981932" y="2318517"/>
                  <a:pt x="18981932" y="2325583"/>
                </a:cubicBezTo>
                <a:lnTo>
                  <a:pt x="18981932" y="2345796"/>
                </a:lnTo>
                <a:lnTo>
                  <a:pt x="19022110" y="2345796"/>
                </a:lnTo>
                <a:cubicBezTo>
                  <a:pt x="19023590" y="2345796"/>
                  <a:pt x="19024946" y="2346206"/>
                  <a:pt x="19026178" y="2347028"/>
                </a:cubicBezTo>
                <a:cubicBezTo>
                  <a:pt x="19027410" y="2347850"/>
                  <a:pt x="19028438" y="2349205"/>
                  <a:pt x="19029258" y="2351095"/>
                </a:cubicBezTo>
                <a:cubicBezTo>
                  <a:pt x="19030080" y="2352985"/>
                  <a:pt x="19030696" y="2355573"/>
                  <a:pt x="19031108" y="2358860"/>
                </a:cubicBezTo>
                <a:cubicBezTo>
                  <a:pt x="19031518" y="2362146"/>
                  <a:pt x="19031724" y="2366173"/>
                  <a:pt x="19031724" y="2370938"/>
                </a:cubicBezTo>
                <a:cubicBezTo>
                  <a:pt x="19031724" y="2379976"/>
                  <a:pt x="19030902" y="2386426"/>
                  <a:pt x="19029258" y="2390288"/>
                </a:cubicBezTo>
                <a:cubicBezTo>
                  <a:pt x="19027616" y="2394150"/>
                  <a:pt x="19025232" y="2396081"/>
                  <a:pt x="19022110" y="2396081"/>
                </a:cubicBezTo>
                <a:lnTo>
                  <a:pt x="18981932" y="2396081"/>
                </a:lnTo>
                <a:lnTo>
                  <a:pt x="18981932" y="2574051"/>
                </a:lnTo>
                <a:cubicBezTo>
                  <a:pt x="18981932" y="2575695"/>
                  <a:pt x="18981438" y="2577133"/>
                  <a:pt x="18980452" y="2578365"/>
                </a:cubicBezTo>
                <a:cubicBezTo>
                  <a:pt x="18979466" y="2579598"/>
                  <a:pt x="18977824" y="2580625"/>
                  <a:pt x="18975522" y="2581446"/>
                </a:cubicBezTo>
                <a:cubicBezTo>
                  <a:pt x="18973222" y="2582268"/>
                  <a:pt x="18970018" y="2582884"/>
                  <a:pt x="18965910" y="2583295"/>
                </a:cubicBezTo>
                <a:cubicBezTo>
                  <a:pt x="18961800" y="2583706"/>
                  <a:pt x="18956788" y="2583911"/>
                  <a:pt x="18950872" y="2583911"/>
                </a:cubicBezTo>
                <a:cubicBezTo>
                  <a:pt x="18944956" y="2583911"/>
                  <a:pt x="18939986" y="2583706"/>
                  <a:pt x="18935960" y="2583295"/>
                </a:cubicBezTo>
                <a:cubicBezTo>
                  <a:pt x="18931934" y="2582884"/>
                  <a:pt x="18928730" y="2582268"/>
                  <a:pt x="18926346" y="2581446"/>
                </a:cubicBezTo>
                <a:cubicBezTo>
                  <a:pt x="18923964" y="2580625"/>
                  <a:pt x="18922320" y="2579598"/>
                  <a:pt x="18921416" y="2578365"/>
                </a:cubicBezTo>
                <a:cubicBezTo>
                  <a:pt x="18920512" y="2577133"/>
                  <a:pt x="18920060" y="2575695"/>
                  <a:pt x="18920060" y="2574051"/>
                </a:cubicBezTo>
                <a:lnTo>
                  <a:pt x="18920060" y="2396081"/>
                </a:lnTo>
                <a:lnTo>
                  <a:pt x="18892454" y="2396081"/>
                </a:lnTo>
                <a:cubicBezTo>
                  <a:pt x="18889332" y="2396081"/>
                  <a:pt x="18886990" y="2394150"/>
                  <a:pt x="18885428" y="2390288"/>
                </a:cubicBezTo>
                <a:cubicBezTo>
                  <a:pt x="18883868" y="2386426"/>
                  <a:pt x="18883086" y="2379976"/>
                  <a:pt x="18883086" y="2370938"/>
                </a:cubicBezTo>
                <a:cubicBezTo>
                  <a:pt x="18883086" y="2366173"/>
                  <a:pt x="18883292" y="2362146"/>
                  <a:pt x="18883702" y="2358860"/>
                </a:cubicBezTo>
                <a:cubicBezTo>
                  <a:pt x="18884114" y="2355573"/>
                  <a:pt x="18884688" y="2352985"/>
                  <a:pt x="18885428" y="2351095"/>
                </a:cubicBezTo>
                <a:cubicBezTo>
                  <a:pt x="18886168" y="2349205"/>
                  <a:pt x="18887154" y="2347850"/>
                  <a:pt x="18888386" y="2347028"/>
                </a:cubicBezTo>
                <a:cubicBezTo>
                  <a:pt x="18889618" y="2346206"/>
                  <a:pt x="18891056" y="2345796"/>
                  <a:pt x="18892700" y="2345796"/>
                </a:cubicBezTo>
                <a:lnTo>
                  <a:pt x="18920060" y="2345796"/>
                </a:lnTo>
                <a:lnTo>
                  <a:pt x="18920060" y="2327308"/>
                </a:lnTo>
                <a:cubicBezTo>
                  <a:pt x="18920060" y="2312354"/>
                  <a:pt x="18921540" y="2299249"/>
                  <a:pt x="18924498" y="2287992"/>
                </a:cubicBezTo>
                <a:cubicBezTo>
                  <a:pt x="18927456" y="2276735"/>
                  <a:pt x="18932098" y="2267369"/>
                  <a:pt x="18938424" y="2259891"/>
                </a:cubicBezTo>
                <a:cubicBezTo>
                  <a:pt x="18944752" y="2252414"/>
                  <a:pt x="18952804" y="2246786"/>
                  <a:pt x="18962582" y="2243006"/>
                </a:cubicBezTo>
                <a:cubicBezTo>
                  <a:pt x="18972360" y="2239227"/>
                  <a:pt x="18983904" y="2237337"/>
                  <a:pt x="18997214" y="2237337"/>
                </a:cubicBezTo>
                <a:close/>
                <a:moveTo>
                  <a:pt x="15239372" y="514573"/>
                </a:moveTo>
                <a:cubicBezTo>
                  <a:pt x="15232922" y="519286"/>
                  <a:pt x="15227776" y="523813"/>
                  <a:pt x="15223932" y="528153"/>
                </a:cubicBezTo>
                <a:cubicBezTo>
                  <a:pt x="15220086" y="532494"/>
                  <a:pt x="15216986" y="536649"/>
                  <a:pt x="15214630" y="540618"/>
                </a:cubicBezTo>
                <a:cubicBezTo>
                  <a:pt x="15212272" y="544587"/>
                  <a:pt x="15210722" y="548431"/>
                  <a:pt x="15209978" y="552152"/>
                </a:cubicBezTo>
                <a:cubicBezTo>
                  <a:pt x="15209234" y="555873"/>
                  <a:pt x="15208862" y="559717"/>
                  <a:pt x="15208862" y="563686"/>
                </a:cubicBezTo>
                <a:cubicBezTo>
                  <a:pt x="15208862" y="576089"/>
                  <a:pt x="15215126" y="585514"/>
                  <a:pt x="15227652" y="591964"/>
                </a:cubicBezTo>
                <a:cubicBezTo>
                  <a:pt x="15240178" y="598413"/>
                  <a:pt x="15257852" y="601637"/>
                  <a:pt x="15280672" y="601637"/>
                </a:cubicBezTo>
                <a:cubicBezTo>
                  <a:pt x="15294810" y="601637"/>
                  <a:pt x="15306718" y="600211"/>
                  <a:pt x="15316390" y="597359"/>
                </a:cubicBezTo>
                <a:cubicBezTo>
                  <a:pt x="15326064" y="594506"/>
                  <a:pt x="15333878" y="590723"/>
                  <a:pt x="15339832" y="586010"/>
                </a:cubicBezTo>
                <a:cubicBezTo>
                  <a:pt x="15345784" y="581297"/>
                  <a:pt x="15350002" y="576027"/>
                  <a:pt x="15352482" y="570197"/>
                </a:cubicBezTo>
                <a:cubicBezTo>
                  <a:pt x="15354962" y="564368"/>
                  <a:pt x="15356202" y="558229"/>
                  <a:pt x="15356202" y="551780"/>
                </a:cubicBezTo>
                <a:cubicBezTo>
                  <a:pt x="15356202" y="540618"/>
                  <a:pt x="15351738" y="532060"/>
                  <a:pt x="15342808" y="526107"/>
                </a:cubicBezTo>
                <a:cubicBezTo>
                  <a:pt x="15333878" y="520154"/>
                  <a:pt x="15321600" y="516929"/>
                  <a:pt x="15305972" y="516433"/>
                </a:cubicBezTo>
                <a:close/>
                <a:moveTo>
                  <a:pt x="17920288" y="376163"/>
                </a:moveTo>
                <a:cubicBezTo>
                  <a:pt x="17905156" y="376163"/>
                  <a:pt x="17892260" y="377279"/>
                  <a:pt x="17881592" y="379511"/>
                </a:cubicBezTo>
                <a:cubicBezTo>
                  <a:pt x="17870926" y="381744"/>
                  <a:pt x="17862244" y="385092"/>
                  <a:pt x="17855548" y="389557"/>
                </a:cubicBezTo>
                <a:cubicBezTo>
                  <a:pt x="17848850" y="394022"/>
                  <a:pt x="17843950" y="399417"/>
                  <a:pt x="17840850" y="405742"/>
                </a:cubicBezTo>
                <a:cubicBezTo>
                  <a:pt x="17837750" y="412068"/>
                  <a:pt x="17836200" y="419323"/>
                  <a:pt x="17836200" y="427508"/>
                </a:cubicBezTo>
                <a:cubicBezTo>
                  <a:pt x="17836200" y="441399"/>
                  <a:pt x="17840602" y="452313"/>
                  <a:pt x="17849408" y="460251"/>
                </a:cubicBezTo>
                <a:cubicBezTo>
                  <a:pt x="17858214" y="468188"/>
                  <a:pt x="17870430" y="472157"/>
                  <a:pt x="17886058" y="472157"/>
                </a:cubicBezTo>
                <a:cubicBezTo>
                  <a:pt x="17899202" y="472157"/>
                  <a:pt x="17911296" y="468808"/>
                  <a:pt x="17922334" y="462111"/>
                </a:cubicBezTo>
                <a:cubicBezTo>
                  <a:pt x="17933372" y="455414"/>
                  <a:pt x="17944596" y="445616"/>
                  <a:pt x="17956006" y="432717"/>
                </a:cubicBezTo>
                <a:lnTo>
                  <a:pt x="17956006" y="376163"/>
                </a:lnTo>
                <a:close/>
                <a:moveTo>
                  <a:pt x="11776663" y="376163"/>
                </a:moveTo>
                <a:cubicBezTo>
                  <a:pt x="11761532" y="376163"/>
                  <a:pt x="11748633" y="377279"/>
                  <a:pt x="11737967" y="379511"/>
                </a:cubicBezTo>
                <a:cubicBezTo>
                  <a:pt x="11727302" y="381744"/>
                  <a:pt x="11718620" y="385092"/>
                  <a:pt x="11711922" y="389557"/>
                </a:cubicBezTo>
                <a:cubicBezTo>
                  <a:pt x="11705225" y="394022"/>
                  <a:pt x="11700327" y="399417"/>
                  <a:pt x="11697226" y="405742"/>
                </a:cubicBezTo>
                <a:cubicBezTo>
                  <a:pt x="11694125" y="412068"/>
                  <a:pt x="11692575" y="419323"/>
                  <a:pt x="11692575" y="427508"/>
                </a:cubicBezTo>
                <a:cubicBezTo>
                  <a:pt x="11692575" y="441399"/>
                  <a:pt x="11696978" y="452313"/>
                  <a:pt x="11705783" y="460251"/>
                </a:cubicBezTo>
                <a:cubicBezTo>
                  <a:pt x="11714589" y="468188"/>
                  <a:pt x="11726805" y="472157"/>
                  <a:pt x="11742432" y="472157"/>
                </a:cubicBezTo>
                <a:cubicBezTo>
                  <a:pt x="11755579" y="472157"/>
                  <a:pt x="11767671" y="468808"/>
                  <a:pt x="11778709" y="462111"/>
                </a:cubicBezTo>
                <a:cubicBezTo>
                  <a:pt x="11789747" y="455414"/>
                  <a:pt x="11800972" y="445616"/>
                  <a:pt x="11812381" y="432717"/>
                </a:cubicBezTo>
                <a:lnTo>
                  <a:pt x="11812381" y="376163"/>
                </a:lnTo>
                <a:close/>
                <a:moveTo>
                  <a:pt x="11148013" y="376163"/>
                </a:moveTo>
                <a:cubicBezTo>
                  <a:pt x="11132882" y="376163"/>
                  <a:pt x="11119983" y="377279"/>
                  <a:pt x="11109317" y="379511"/>
                </a:cubicBezTo>
                <a:cubicBezTo>
                  <a:pt x="11098652" y="381744"/>
                  <a:pt x="11089970" y="385092"/>
                  <a:pt x="11083272" y="389557"/>
                </a:cubicBezTo>
                <a:cubicBezTo>
                  <a:pt x="11076575" y="394022"/>
                  <a:pt x="11071676" y="399417"/>
                  <a:pt x="11068576" y="405742"/>
                </a:cubicBezTo>
                <a:cubicBezTo>
                  <a:pt x="11065475" y="412068"/>
                  <a:pt x="11063925" y="419323"/>
                  <a:pt x="11063925" y="427508"/>
                </a:cubicBezTo>
                <a:cubicBezTo>
                  <a:pt x="11063925" y="441399"/>
                  <a:pt x="11068327" y="452313"/>
                  <a:pt x="11077133" y="460251"/>
                </a:cubicBezTo>
                <a:cubicBezTo>
                  <a:pt x="11085939" y="468188"/>
                  <a:pt x="11098155" y="472157"/>
                  <a:pt x="11113782" y="472157"/>
                </a:cubicBezTo>
                <a:cubicBezTo>
                  <a:pt x="11126929" y="472157"/>
                  <a:pt x="11139020" y="468808"/>
                  <a:pt x="11150059" y="462111"/>
                </a:cubicBezTo>
                <a:cubicBezTo>
                  <a:pt x="11161097" y="455414"/>
                  <a:pt x="11172321" y="445616"/>
                  <a:pt x="11183731" y="432717"/>
                </a:cubicBezTo>
                <a:lnTo>
                  <a:pt x="11183731" y="376163"/>
                </a:lnTo>
                <a:close/>
                <a:moveTo>
                  <a:pt x="8014288" y="376163"/>
                </a:moveTo>
                <a:cubicBezTo>
                  <a:pt x="7999157" y="376163"/>
                  <a:pt x="7986258" y="377279"/>
                  <a:pt x="7975592" y="379511"/>
                </a:cubicBezTo>
                <a:cubicBezTo>
                  <a:pt x="7964926" y="381744"/>
                  <a:pt x="7956245" y="385092"/>
                  <a:pt x="7949547" y="389557"/>
                </a:cubicBezTo>
                <a:cubicBezTo>
                  <a:pt x="7942850" y="394022"/>
                  <a:pt x="7937951" y="399417"/>
                  <a:pt x="7934851" y="405742"/>
                </a:cubicBezTo>
                <a:cubicBezTo>
                  <a:pt x="7931750" y="412068"/>
                  <a:pt x="7930200" y="419323"/>
                  <a:pt x="7930200" y="427508"/>
                </a:cubicBezTo>
                <a:cubicBezTo>
                  <a:pt x="7930200" y="441399"/>
                  <a:pt x="7934603" y="452313"/>
                  <a:pt x="7943408" y="460251"/>
                </a:cubicBezTo>
                <a:cubicBezTo>
                  <a:pt x="7952215" y="468188"/>
                  <a:pt x="7964430" y="472157"/>
                  <a:pt x="7980057" y="472157"/>
                </a:cubicBezTo>
                <a:cubicBezTo>
                  <a:pt x="7993204" y="472157"/>
                  <a:pt x="8005295" y="468808"/>
                  <a:pt x="8016334" y="462111"/>
                </a:cubicBezTo>
                <a:cubicBezTo>
                  <a:pt x="8027373" y="455414"/>
                  <a:pt x="8038597" y="445616"/>
                  <a:pt x="8050006" y="432717"/>
                </a:cubicBezTo>
                <a:lnTo>
                  <a:pt x="8050006" y="376163"/>
                </a:lnTo>
                <a:close/>
                <a:moveTo>
                  <a:pt x="4528138" y="376163"/>
                </a:moveTo>
                <a:cubicBezTo>
                  <a:pt x="4513007" y="376163"/>
                  <a:pt x="4500108" y="377279"/>
                  <a:pt x="4489442" y="379511"/>
                </a:cubicBezTo>
                <a:cubicBezTo>
                  <a:pt x="4478777" y="381744"/>
                  <a:pt x="4470095" y="385092"/>
                  <a:pt x="4463398" y="389557"/>
                </a:cubicBezTo>
                <a:cubicBezTo>
                  <a:pt x="4456700" y="394022"/>
                  <a:pt x="4451802" y="399417"/>
                  <a:pt x="4448700" y="405742"/>
                </a:cubicBezTo>
                <a:cubicBezTo>
                  <a:pt x="4445600" y="412068"/>
                  <a:pt x="4444050" y="419323"/>
                  <a:pt x="4444050" y="427508"/>
                </a:cubicBezTo>
                <a:cubicBezTo>
                  <a:pt x="4444050" y="441399"/>
                  <a:pt x="4448453" y="452313"/>
                  <a:pt x="4457258" y="460251"/>
                </a:cubicBezTo>
                <a:cubicBezTo>
                  <a:pt x="4466064" y="468188"/>
                  <a:pt x="4478280" y="472157"/>
                  <a:pt x="4493907" y="472157"/>
                </a:cubicBezTo>
                <a:cubicBezTo>
                  <a:pt x="4507054" y="472157"/>
                  <a:pt x="4519146" y="468808"/>
                  <a:pt x="4530184" y="462111"/>
                </a:cubicBezTo>
                <a:cubicBezTo>
                  <a:pt x="4541222" y="455414"/>
                  <a:pt x="4552446" y="445616"/>
                  <a:pt x="4563856" y="432717"/>
                </a:cubicBezTo>
                <a:lnTo>
                  <a:pt x="4563856" y="376163"/>
                </a:lnTo>
                <a:close/>
                <a:moveTo>
                  <a:pt x="2918414" y="376163"/>
                </a:moveTo>
                <a:cubicBezTo>
                  <a:pt x="2903283" y="376163"/>
                  <a:pt x="2890385" y="377279"/>
                  <a:pt x="2879718" y="379511"/>
                </a:cubicBezTo>
                <a:cubicBezTo>
                  <a:pt x="2869052" y="381744"/>
                  <a:pt x="2860370" y="385092"/>
                  <a:pt x="2853673" y="389557"/>
                </a:cubicBezTo>
                <a:cubicBezTo>
                  <a:pt x="2846976" y="394022"/>
                  <a:pt x="2842077" y="399417"/>
                  <a:pt x="2838976" y="405742"/>
                </a:cubicBezTo>
                <a:cubicBezTo>
                  <a:pt x="2835876" y="412068"/>
                  <a:pt x="2834326" y="419323"/>
                  <a:pt x="2834326" y="427508"/>
                </a:cubicBezTo>
                <a:cubicBezTo>
                  <a:pt x="2834326" y="441399"/>
                  <a:pt x="2838729" y="452313"/>
                  <a:pt x="2847535" y="460251"/>
                </a:cubicBezTo>
                <a:cubicBezTo>
                  <a:pt x="2856339" y="468188"/>
                  <a:pt x="2868556" y="472157"/>
                  <a:pt x="2884183" y="472157"/>
                </a:cubicBezTo>
                <a:cubicBezTo>
                  <a:pt x="2897330" y="472157"/>
                  <a:pt x="2909422" y="468808"/>
                  <a:pt x="2920461" y="462111"/>
                </a:cubicBezTo>
                <a:cubicBezTo>
                  <a:pt x="2931498" y="455414"/>
                  <a:pt x="2942723" y="445616"/>
                  <a:pt x="2954133" y="432717"/>
                </a:cubicBezTo>
                <a:lnTo>
                  <a:pt x="2954133" y="376163"/>
                </a:lnTo>
                <a:close/>
                <a:moveTo>
                  <a:pt x="18138692" y="304725"/>
                </a:moveTo>
                <a:lnTo>
                  <a:pt x="18293474" y="304725"/>
                </a:lnTo>
                <a:cubicBezTo>
                  <a:pt x="18296450" y="304725"/>
                  <a:pt x="18298992" y="305345"/>
                  <a:pt x="18301102" y="306586"/>
                </a:cubicBezTo>
                <a:cubicBezTo>
                  <a:pt x="18303210" y="307826"/>
                  <a:pt x="18305008" y="309934"/>
                  <a:pt x="18306496" y="312911"/>
                </a:cubicBezTo>
                <a:cubicBezTo>
                  <a:pt x="18307984" y="315887"/>
                  <a:pt x="18309038" y="319856"/>
                  <a:pt x="18309660" y="324817"/>
                </a:cubicBezTo>
                <a:cubicBezTo>
                  <a:pt x="18310280" y="329778"/>
                  <a:pt x="18310590" y="335731"/>
                  <a:pt x="18310590" y="342676"/>
                </a:cubicBezTo>
                <a:cubicBezTo>
                  <a:pt x="18310590" y="357063"/>
                  <a:pt x="18309224" y="367109"/>
                  <a:pt x="18306496" y="372814"/>
                </a:cubicBezTo>
                <a:cubicBezTo>
                  <a:pt x="18303768" y="378519"/>
                  <a:pt x="18299428" y="381372"/>
                  <a:pt x="18293474" y="381372"/>
                </a:cubicBezTo>
                <a:lnTo>
                  <a:pt x="18138692" y="381372"/>
                </a:lnTo>
                <a:cubicBezTo>
                  <a:pt x="18132492" y="381372"/>
                  <a:pt x="18128026" y="378457"/>
                  <a:pt x="18125298" y="372628"/>
                </a:cubicBezTo>
                <a:cubicBezTo>
                  <a:pt x="18122570" y="366799"/>
                  <a:pt x="18121206" y="356815"/>
                  <a:pt x="18121206" y="342676"/>
                </a:cubicBezTo>
                <a:cubicBezTo>
                  <a:pt x="18121206" y="328786"/>
                  <a:pt x="18122570" y="318988"/>
                  <a:pt x="18125298" y="313283"/>
                </a:cubicBezTo>
                <a:cubicBezTo>
                  <a:pt x="18128026" y="307578"/>
                  <a:pt x="18132492" y="304725"/>
                  <a:pt x="18138692" y="304725"/>
                </a:cubicBezTo>
                <a:close/>
                <a:moveTo>
                  <a:pt x="3546171" y="243334"/>
                </a:moveTo>
                <a:cubicBezTo>
                  <a:pt x="3534016" y="243334"/>
                  <a:pt x="3523536" y="246372"/>
                  <a:pt x="3514731" y="252449"/>
                </a:cubicBezTo>
                <a:cubicBezTo>
                  <a:pt x="3505925" y="258526"/>
                  <a:pt x="3498856" y="266650"/>
                  <a:pt x="3493523" y="276820"/>
                </a:cubicBezTo>
                <a:cubicBezTo>
                  <a:pt x="3488190" y="286990"/>
                  <a:pt x="3484221" y="298338"/>
                  <a:pt x="3481616" y="310864"/>
                </a:cubicBezTo>
                <a:cubicBezTo>
                  <a:pt x="3479012" y="323391"/>
                  <a:pt x="3477709" y="336227"/>
                  <a:pt x="3477709" y="349374"/>
                </a:cubicBezTo>
                <a:cubicBezTo>
                  <a:pt x="3477709" y="363264"/>
                  <a:pt x="3478826" y="376783"/>
                  <a:pt x="3481058" y="389929"/>
                </a:cubicBezTo>
                <a:cubicBezTo>
                  <a:pt x="3483291" y="403076"/>
                  <a:pt x="3486949" y="414796"/>
                  <a:pt x="3492034" y="425090"/>
                </a:cubicBezTo>
                <a:cubicBezTo>
                  <a:pt x="3497119" y="435384"/>
                  <a:pt x="3503879" y="443631"/>
                  <a:pt x="3512312" y="449833"/>
                </a:cubicBezTo>
                <a:cubicBezTo>
                  <a:pt x="3520745" y="456034"/>
                  <a:pt x="3531412" y="459134"/>
                  <a:pt x="3544310" y="459134"/>
                </a:cubicBezTo>
                <a:cubicBezTo>
                  <a:pt x="3550760" y="459134"/>
                  <a:pt x="3557022" y="458204"/>
                  <a:pt x="3563100" y="456344"/>
                </a:cubicBezTo>
                <a:cubicBezTo>
                  <a:pt x="3569177" y="454484"/>
                  <a:pt x="3575378" y="451445"/>
                  <a:pt x="3581703" y="447228"/>
                </a:cubicBezTo>
                <a:cubicBezTo>
                  <a:pt x="3588028" y="443011"/>
                  <a:pt x="3594540" y="437492"/>
                  <a:pt x="3601237" y="430671"/>
                </a:cubicBezTo>
                <a:cubicBezTo>
                  <a:pt x="3607934" y="423850"/>
                  <a:pt x="3615252" y="415478"/>
                  <a:pt x="3623189" y="405556"/>
                </a:cubicBezTo>
                <a:lnTo>
                  <a:pt x="3623189" y="295424"/>
                </a:lnTo>
                <a:cubicBezTo>
                  <a:pt x="3609795" y="278556"/>
                  <a:pt x="3596958" y="265658"/>
                  <a:pt x="3584679" y="256728"/>
                </a:cubicBezTo>
                <a:cubicBezTo>
                  <a:pt x="3572401" y="247798"/>
                  <a:pt x="3559565" y="243334"/>
                  <a:pt x="3546171" y="243334"/>
                </a:cubicBezTo>
                <a:close/>
                <a:moveTo>
                  <a:pt x="12999212" y="238125"/>
                </a:moveTo>
                <a:cubicBezTo>
                  <a:pt x="12985320" y="238125"/>
                  <a:pt x="12973166" y="240667"/>
                  <a:pt x="12962748" y="245752"/>
                </a:cubicBezTo>
                <a:cubicBezTo>
                  <a:pt x="12952330" y="250837"/>
                  <a:pt x="12943772" y="258278"/>
                  <a:pt x="12937076" y="268076"/>
                </a:cubicBezTo>
                <a:cubicBezTo>
                  <a:pt x="12930378" y="277874"/>
                  <a:pt x="12925356" y="289656"/>
                  <a:pt x="12922008" y="303423"/>
                </a:cubicBezTo>
                <a:cubicBezTo>
                  <a:pt x="12918658" y="317190"/>
                  <a:pt x="12916984" y="332879"/>
                  <a:pt x="12916984" y="350490"/>
                </a:cubicBezTo>
                <a:cubicBezTo>
                  <a:pt x="12916984" y="366861"/>
                  <a:pt x="12918348" y="381930"/>
                  <a:pt x="12921076" y="395696"/>
                </a:cubicBezTo>
                <a:cubicBezTo>
                  <a:pt x="12923804" y="409463"/>
                  <a:pt x="12928208" y="421431"/>
                  <a:pt x="12934284" y="431601"/>
                </a:cubicBezTo>
                <a:cubicBezTo>
                  <a:pt x="12940360" y="441771"/>
                  <a:pt x="12948610" y="449647"/>
                  <a:pt x="12959028" y="455228"/>
                </a:cubicBezTo>
                <a:cubicBezTo>
                  <a:pt x="12969446" y="460809"/>
                  <a:pt x="12982344" y="463599"/>
                  <a:pt x="12997724" y="463599"/>
                </a:cubicBezTo>
                <a:cubicBezTo>
                  <a:pt x="13011862" y="463599"/>
                  <a:pt x="13024140" y="461057"/>
                  <a:pt x="13034558" y="455972"/>
                </a:cubicBezTo>
                <a:cubicBezTo>
                  <a:pt x="13044976" y="450887"/>
                  <a:pt x="13053534" y="443507"/>
                  <a:pt x="13060232" y="433834"/>
                </a:cubicBezTo>
                <a:cubicBezTo>
                  <a:pt x="13066928" y="424160"/>
                  <a:pt x="13071888" y="412440"/>
                  <a:pt x="13075114" y="398673"/>
                </a:cubicBezTo>
                <a:cubicBezTo>
                  <a:pt x="13078338" y="384906"/>
                  <a:pt x="13079952" y="369217"/>
                  <a:pt x="13079952" y="351606"/>
                </a:cubicBezTo>
                <a:cubicBezTo>
                  <a:pt x="13079952" y="335235"/>
                  <a:pt x="13078648" y="320166"/>
                  <a:pt x="13076044" y="306400"/>
                </a:cubicBezTo>
                <a:cubicBezTo>
                  <a:pt x="13073440" y="292633"/>
                  <a:pt x="13069036" y="280665"/>
                  <a:pt x="13062836" y="270495"/>
                </a:cubicBezTo>
                <a:cubicBezTo>
                  <a:pt x="13056632" y="260325"/>
                  <a:pt x="13048386" y="252387"/>
                  <a:pt x="13038092" y="246682"/>
                </a:cubicBezTo>
                <a:cubicBezTo>
                  <a:pt x="13027798" y="240977"/>
                  <a:pt x="13014838" y="238125"/>
                  <a:pt x="12999212" y="238125"/>
                </a:cubicBezTo>
                <a:close/>
                <a:moveTo>
                  <a:pt x="9855961" y="238125"/>
                </a:moveTo>
                <a:cubicBezTo>
                  <a:pt x="9842070" y="238125"/>
                  <a:pt x="9829916" y="240667"/>
                  <a:pt x="9819498" y="245752"/>
                </a:cubicBezTo>
                <a:cubicBezTo>
                  <a:pt x="9809080" y="250837"/>
                  <a:pt x="9800523" y="258278"/>
                  <a:pt x="9793826" y="268076"/>
                </a:cubicBezTo>
                <a:cubicBezTo>
                  <a:pt x="9787128" y="277874"/>
                  <a:pt x="9782105" y="289656"/>
                  <a:pt x="9778757" y="303423"/>
                </a:cubicBezTo>
                <a:cubicBezTo>
                  <a:pt x="9775408" y="317190"/>
                  <a:pt x="9773734" y="332879"/>
                  <a:pt x="9773734" y="350490"/>
                </a:cubicBezTo>
                <a:cubicBezTo>
                  <a:pt x="9773734" y="366861"/>
                  <a:pt x="9775098" y="381930"/>
                  <a:pt x="9777827" y="395696"/>
                </a:cubicBezTo>
                <a:cubicBezTo>
                  <a:pt x="9780554" y="409463"/>
                  <a:pt x="9784959" y="421431"/>
                  <a:pt x="9791035" y="431601"/>
                </a:cubicBezTo>
                <a:cubicBezTo>
                  <a:pt x="9797113" y="441771"/>
                  <a:pt x="9805360" y="449647"/>
                  <a:pt x="9815778" y="455228"/>
                </a:cubicBezTo>
                <a:cubicBezTo>
                  <a:pt x="9826196" y="460809"/>
                  <a:pt x="9839094" y="463599"/>
                  <a:pt x="9854473" y="463599"/>
                </a:cubicBezTo>
                <a:cubicBezTo>
                  <a:pt x="9868612" y="463599"/>
                  <a:pt x="9880890" y="461057"/>
                  <a:pt x="9891308" y="455972"/>
                </a:cubicBezTo>
                <a:cubicBezTo>
                  <a:pt x="9901726" y="450887"/>
                  <a:pt x="9910284" y="443507"/>
                  <a:pt x="9916981" y="433834"/>
                </a:cubicBezTo>
                <a:cubicBezTo>
                  <a:pt x="9923678" y="424160"/>
                  <a:pt x="9928639" y="412440"/>
                  <a:pt x="9931864" y="398673"/>
                </a:cubicBezTo>
                <a:cubicBezTo>
                  <a:pt x="9935088" y="384906"/>
                  <a:pt x="9936701" y="369217"/>
                  <a:pt x="9936701" y="351606"/>
                </a:cubicBezTo>
                <a:cubicBezTo>
                  <a:pt x="9936701" y="335235"/>
                  <a:pt x="9935398" y="320166"/>
                  <a:pt x="9932794" y="306400"/>
                </a:cubicBezTo>
                <a:cubicBezTo>
                  <a:pt x="9930189" y="292633"/>
                  <a:pt x="9925786" y="280665"/>
                  <a:pt x="9919585" y="270495"/>
                </a:cubicBezTo>
                <a:cubicBezTo>
                  <a:pt x="9913383" y="260325"/>
                  <a:pt x="9905136" y="252387"/>
                  <a:pt x="9894843" y="246682"/>
                </a:cubicBezTo>
                <a:cubicBezTo>
                  <a:pt x="9884548" y="240977"/>
                  <a:pt x="9871588" y="238125"/>
                  <a:pt x="9855961" y="238125"/>
                </a:cubicBezTo>
                <a:close/>
                <a:moveTo>
                  <a:pt x="8846311" y="238125"/>
                </a:moveTo>
                <a:cubicBezTo>
                  <a:pt x="8832420" y="238125"/>
                  <a:pt x="8820266" y="240667"/>
                  <a:pt x="8809848" y="245752"/>
                </a:cubicBezTo>
                <a:cubicBezTo>
                  <a:pt x="8799430" y="250837"/>
                  <a:pt x="8790873" y="258278"/>
                  <a:pt x="8784176" y="268076"/>
                </a:cubicBezTo>
                <a:cubicBezTo>
                  <a:pt x="8777478" y="277874"/>
                  <a:pt x="8772455" y="289656"/>
                  <a:pt x="8769107" y="303423"/>
                </a:cubicBezTo>
                <a:cubicBezTo>
                  <a:pt x="8765758" y="317190"/>
                  <a:pt x="8764084" y="332879"/>
                  <a:pt x="8764084" y="350490"/>
                </a:cubicBezTo>
                <a:cubicBezTo>
                  <a:pt x="8764084" y="366861"/>
                  <a:pt x="8765448" y="381930"/>
                  <a:pt x="8768177" y="395696"/>
                </a:cubicBezTo>
                <a:cubicBezTo>
                  <a:pt x="8770905" y="409463"/>
                  <a:pt x="8775308" y="421431"/>
                  <a:pt x="8781385" y="431601"/>
                </a:cubicBezTo>
                <a:cubicBezTo>
                  <a:pt x="8787463" y="441771"/>
                  <a:pt x="8795710" y="449647"/>
                  <a:pt x="8806128" y="455228"/>
                </a:cubicBezTo>
                <a:cubicBezTo>
                  <a:pt x="8816546" y="460809"/>
                  <a:pt x="8829444" y="463599"/>
                  <a:pt x="8844823" y="463599"/>
                </a:cubicBezTo>
                <a:cubicBezTo>
                  <a:pt x="8858962" y="463599"/>
                  <a:pt x="8871240" y="461057"/>
                  <a:pt x="8881658" y="455972"/>
                </a:cubicBezTo>
                <a:cubicBezTo>
                  <a:pt x="8892076" y="450887"/>
                  <a:pt x="8900634" y="443507"/>
                  <a:pt x="8907331" y="433834"/>
                </a:cubicBezTo>
                <a:cubicBezTo>
                  <a:pt x="8914028" y="424160"/>
                  <a:pt x="8918989" y="412440"/>
                  <a:pt x="8922214" y="398673"/>
                </a:cubicBezTo>
                <a:cubicBezTo>
                  <a:pt x="8925438" y="384906"/>
                  <a:pt x="8927051" y="369217"/>
                  <a:pt x="8927051" y="351606"/>
                </a:cubicBezTo>
                <a:cubicBezTo>
                  <a:pt x="8927051" y="335235"/>
                  <a:pt x="8925748" y="320166"/>
                  <a:pt x="8923144" y="306400"/>
                </a:cubicBezTo>
                <a:cubicBezTo>
                  <a:pt x="8920539" y="292633"/>
                  <a:pt x="8916136" y="280665"/>
                  <a:pt x="8909935" y="270495"/>
                </a:cubicBezTo>
                <a:cubicBezTo>
                  <a:pt x="8903733" y="260325"/>
                  <a:pt x="8895486" y="252387"/>
                  <a:pt x="8885193" y="246682"/>
                </a:cubicBezTo>
                <a:cubicBezTo>
                  <a:pt x="8874899" y="240977"/>
                  <a:pt x="8861938" y="238125"/>
                  <a:pt x="8846311" y="238125"/>
                </a:cubicBezTo>
                <a:close/>
                <a:moveTo>
                  <a:pt x="15277324" y="230311"/>
                </a:moveTo>
                <a:cubicBezTo>
                  <a:pt x="15268146" y="230311"/>
                  <a:pt x="15260084" y="231861"/>
                  <a:pt x="15253138" y="234962"/>
                </a:cubicBezTo>
                <a:cubicBezTo>
                  <a:pt x="15246194" y="238063"/>
                  <a:pt x="15240426" y="242279"/>
                  <a:pt x="15235838" y="247612"/>
                </a:cubicBezTo>
                <a:cubicBezTo>
                  <a:pt x="15231248" y="252945"/>
                  <a:pt x="15227838" y="259147"/>
                  <a:pt x="15225606" y="266216"/>
                </a:cubicBezTo>
                <a:cubicBezTo>
                  <a:pt x="15223374" y="273285"/>
                  <a:pt x="15222258" y="280665"/>
                  <a:pt x="15222258" y="288354"/>
                </a:cubicBezTo>
                <a:cubicBezTo>
                  <a:pt x="15222258" y="305221"/>
                  <a:pt x="15227218" y="318554"/>
                  <a:pt x="15237140" y="328352"/>
                </a:cubicBezTo>
                <a:cubicBezTo>
                  <a:pt x="15247062" y="338150"/>
                  <a:pt x="15260828" y="343048"/>
                  <a:pt x="15278440" y="343048"/>
                </a:cubicBezTo>
                <a:cubicBezTo>
                  <a:pt x="15287866" y="343048"/>
                  <a:pt x="15296052" y="341560"/>
                  <a:pt x="15302996" y="338584"/>
                </a:cubicBezTo>
                <a:cubicBezTo>
                  <a:pt x="15309942" y="335607"/>
                  <a:pt x="15315708" y="331514"/>
                  <a:pt x="15320298" y="326305"/>
                </a:cubicBezTo>
                <a:cubicBezTo>
                  <a:pt x="15324886" y="321096"/>
                  <a:pt x="15328358" y="315081"/>
                  <a:pt x="15330716" y="308260"/>
                </a:cubicBezTo>
                <a:cubicBezTo>
                  <a:pt x="15333072" y="301439"/>
                  <a:pt x="15334250" y="294307"/>
                  <a:pt x="15334250" y="286866"/>
                </a:cubicBezTo>
                <a:cubicBezTo>
                  <a:pt x="15334250" y="269007"/>
                  <a:pt x="15329288" y="255116"/>
                  <a:pt x="15319368" y="245194"/>
                </a:cubicBezTo>
                <a:cubicBezTo>
                  <a:pt x="15309446" y="235272"/>
                  <a:pt x="15295430" y="230311"/>
                  <a:pt x="15277324" y="230311"/>
                </a:cubicBezTo>
                <a:close/>
                <a:moveTo>
                  <a:pt x="13712320" y="230311"/>
                </a:moveTo>
                <a:cubicBezTo>
                  <a:pt x="13700416" y="230311"/>
                  <a:pt x="13690060" y="232544"/>
                  <a:pt x="13681252" y="237008"/>
                </a:cubicBezTo>
                <a:cubicBezTo>
                  <a:pt x="13672448" y="241473"/>
                  <a:pt x="13665130" y="247488"/>
                  <a:pt x="13659300" y="255054"/>
                </a:cubicBezTo>
                <a:cubicBezTo>
                  <a:pt x="13653472" y="262619"/>
                  <a:pt x="13649008" y="271549"/>
                  <a:pt x="13645908" y="281843"/>
                </a:cubicBezTo>
                <a:cubicBezTo>
                  <a:pt x="13642806" y="292137"/>
                  <a:pt x="13641008" y="303113"/>
                  <a:pt x="13640512" y="314771"/>
                </a:cubicBezTo>
                <a:lnTo>
                  <a:pt x="13780410" y="314771"/>
                </a:lnTo>
                <a:cubicBezTo>
                  <a:pt x="13781154" y="288478"/>
                  <a:pt x="13775884" y="267828"/>
                  <a:pt x="13764596" y="252821"/>
                </a:cubicBezTo>
                <a:cubicBezTo>
                  <a:pt x="13753312" y="237815"/>
                  <a:pt x="13735884" y="230311"/>
                  <a:pt x="13712320" y="230311"/>
                </a:cubicBezTo>
                <a:close/>
                <a:moveTo>
                  <a:pt x="7378196" y="230311"/>
                </a:moveTo>
                <a:cubicBezTo>
                  <a:pt x="7366290" y="230311"/>
                  <a:pt x="7355934" y="232544"/>
                  <a:pt x="7347128" y="237008"/>
                </a:cubicBezTo>
                <a:cubicBezTo>
                  <a:pt x="7338323" y="241473"/>
                  <a:pt x="7331005" y="247488"/>
                  <a:pt x="7325176" y="255054"/>
                </a:cubicBezTo>
                <a:cubicBezTo>
                  <a:pt x="7319348" y="262619"/>
                  <a:pt x="7314882" y="271549"/>
                  <a:pt x="7311782" y="281843"/>
                </a:cubicBezTo>
                <a:cubicBezTo>
                  <a:pt x="7308681" y="292137"/>
                  <a:pt x="7306883" y="303113"/>
                  <a:pt x="7306387" y="314771"/>
                </a:cubicBezTo>
                <a:lnTo>
                  <a:pt x="7446285" y="314771"/>
                </a:lnTo>
                <a:cubicBezTo>
                  <a:pt x="7447029" y="288478"/>
                  <a:pt x="7441759" y="267828"/>
                  <a:pt x="7430472" y="252821"/>
                </a:cubicBezTo>
                <a:cubicBezTo>
                  <a:pt x="7419186" y="237815"/>
                  <a:pt x="7401761" y="230311"/>
                  <a:pt x="7378196" y="230311"/>
                </a:cubicBezTo>
                <a:close/>
                <a:moveTo>
                  <a:pt x="6806696" y="230311"/>
                </a:moveTo>
                <a:cubicBezTo>
                  <a:pt x="6794790" y="230311"/>
                  <a:pt x="6784434" y="232544"/>
                  <a:pt x="6775628" y="237008"/>
                </a:cubicBezTo>
                <a:cubicBezTo>
                  <a:pt x="6766823" y="241473"/>
                  <a:pt x="6759506" y="247488"/>
                  <a:pt x="6753676" y="255054"/>
                </a:cubicBezTo>
                <a:cubicBezTo>
                  <a:pt x="6747848" y="262619"/>
                  <a:pt x="6743383" y="271549"/>
                  <a:pt x="6740282" y="281843"/>
                </a:cubicBezTo>
                <a:cubicBezTo>
                  <a:pt x="6737181" y="292137"/>
                  <a:pt x="6735383" y="303113"/>
                  <a:pt x="6734887" y="314771"/>
                </a:cubicBezTo>
                <a:lnTo>
                  <a:pt x="6874785" y="314771"/>
                </a:lnTo>
                <a:cubicBezTo>
                  <a:pt x="6875529" y="288478"/>
                  <a:pt x="6870259" y="267828"/>
                  <a:pt x="6858972" y="252821"/>
                </a:cubicBezTo>
                <a:cubicBezTo>
                  <a:pt x="6847686" y="237815"/>
                  <a:pt x="6830261" y="230311"/>
                  <a:pt x="6806696" y="230311"/>
                </a:cubicBezTo>
                <a:close/>
                <a:moveTo>
                  <a:pt x="5158872" y="230311"/>
                </a:moveTo>
                <a:cubicBezTo>
                  <a:pt x="5146965" y="230311"/>
                  <a:pt x="5136610" y="232544"/>
                  <a:pt x="5127804" y="237008"/>
                </a:cubicBezTo>
                <a:cubicBezTo>
                  <a:pt x="5118998" y="241473"/>
                  <a:pt x="5111680" y="247488"/>
                  <a:pt x="5105852" y="255054"/>
                </a:cubicBezTo>
                <a:cubicBezTo>
                  <a:pt x="5100022" y="262619"/>
                  <a:pt x="5095557" y="271549"/>
                  <a:pt x="5092457" y="281843"/>
                </a:cubicBezTo>
                <a:cubicBezTo>
                  <a:pt x="5089356" y="292137"/>
                  <a:pt x="5087558" y="303113"/>
                  <a:pt x="5087062" y="314771"/>
                </a:cubicBezTo>
                <a:lnTo>
                  <a:pt x="5226960" y="314771"/>
                </a:lnTo>
                <a:cubicBezTo>
                  <a:pt x="5227704" y="288478"/>
                  <a:pt x="5222433" y="267828"/>
                  <a:pt x="5211147" y="252821"/>
                </a:cubicBezTo>
                <a:cubicBezTo>
                  <a:pt x="5199862" y="237815"/>
                  <a:pt x="5182436" y="230311"/>
                  <a:pt x="5158872" y="230311"/>
                </a:cubicBezTo>
                <a:close/>
                <a:moveTo>
                  <a:pt x="14602090" y="170408"/>
                </a:moveTo>
                <a:cubicBezTo>
                  <a:pt x="14611268" y="170408"/>
                  <a:pt x="14618832" y="170780"/>
                  <a:pt x="14624788" y="171524"/>
                </a:cubicBezTo>
                <a:cubicBezTo>
                  <a:pt x="14630740" y="172268"/>
                  <a:pt x="14635514" y="173322"/>
                  <a:pt x="14639112" y="174687"/>
                </a:cubicBezTo>
                <a:cubicBezTo>
                  <a:pt x="14642708" y="176051"/>
                  <a:pt x="14645250" y="177663"/>
                  <a:pt x="14646740" y="179524"/>
                </a:cubicBezTo>
                <a:cubicBezTo>
                  <a:pt x="14648228" y="181384"/>
                  <a:pt x="14648972" y="183554"/>
                  <a:pt x="14648972" y="186035"/>
                </a:cubicBezTo>
                <a:lnTo>
                  <a:pt x="14648972" y="517177"/>
                </a:lnTo>
                <a:cubicBezTo>
                  <a:pt x="14648972" y="519658"/>
                  <a:pt x="14648228" y="521828"/>
                  <a:pt x="14646740" y="523689"/>
                </a:cubicBezTo>
                <a:cubicBezTo>
                  <a:pt x="14645250" y="525549"/>
                  <a:pt x="14642708" y="527099"/>
                  <a:pt x="14639112" y="528340"/>
                </a:cubicBezTo>
                <a:cubicBezTo>
                  <a:pt x="14635514" y="529580"/>
                  <a:pt x="14630740" y="530510"/>
                  <a:pt x="14624788" y="531130"/>
                </a:cubicBezTo>
                <a:cubicBezTo>
                  <a:pt x="14618832" y="531750"/>
                  <a:pt x="14611268" y="532060"/>
                  <a:pt x="14602090" y="532060"/>
                </a:cubicBezTo>
                <a:cubicBezTo>
                  <a:pt x="14592912" y="532060"/>
                  <a:pt x="14585348" y="531750"/>
                  <a:pt x="14579394" y="531130"/>
                </a:cubicBezTo>
                <a:cubicBezTo>
                  <a:pt x="14573440" y="530510"/>
                  <a:pt x="14568666" y="529580"/>
                  <a:pt x="14565068" y="528340"/>
                </a:cubicBezTo>
                <a:cubicBezTo>
                  <a:pt x="14561472" y="527099"/>
                  <a:pt x="14558930" y="525549"/>
                  <a:pt x="14557442" y="523689"/>
                </a:cubicBezTo>
                <a:cubicBezTo>
                  <a:pt x="14555954" y="521828"/>
                  <a:pt x="14555208" y="519658"/>
                  <a:pt x="14555208" y="517177"/>
                </a:cubicBezTo>
                <a:lnTo>
                  <a:pt x="14555208" y="186035"/>
                </a:lnTo>
                <a:cubicBezTo>
                  <a:pt x="14555208" y="183554"/>
                  <a:pt x="14555954" y="181384"/>
                  <a:pt x="14557442" y="179524"/>
                </a:cubicBezTo>
                <a:cubicBezTo>
                  <a:pt x="14558930" y="177663"/>
                  <a:pt x="14561472" y="176051"/>
                  <a:pt x="14565068" y="174687"/>
                </a:cubicBezTo>
                <a:cubicBezTo>
                  <a:pt x="14568668" y="173322"/>
                  <a:pt x="14573440" y="172268"/>
                  <a:pt x="14579394" y="171524"/>
                </a:cubicBezTo>
                <a:cubicBezTo>
                  <a:pt x="14585348" y="170780"/>
                  <a:pt x="14592912" y="170408"/>
                  <a:pt x="14602090" y="170408"/>
                </a:cubicBezTo>
                <a:close/>
                <a:moveTo>
                  <a:pt x="8544190" y="170408"/>
                </a:moveTo>
                <a:cubicBezTo>
                  <a:pt x="8553368" y="170408"/>
                  <a:pt x="8560933" y="170780"/>
                  <a:pt x="8566887" y="171524"/>
                </a:cubicBezTo>
                <a:cubicBezTo>
                  <a:pt x="8572840" y="172268"/>
                  <a:pt x="8577615" y="173322"/>
                  <a:pt x="8581211" y="174687"/>
                </a:cubicBezTo>
                <a:cubicBezTo>
                  <a:pt x="8584808" y="176051"/>
                  <a:pt x="8587350" y="177663"/>
                  <a:pt x="8588839" y="179524"/>
                </a:cubicBezTo>
                <a:cubicBezTo>
                  <a:pt x="8590327" y="181384"/>
                  <a:pt x="8591071" y="183554"/>
                  <a:pt x="8591071" y="186035"/>
                </a:cubicBezTo>
                <a:lnTo>
                  <a:pt x="8591071" y="517177"/>
                </a:lnTo>
                <a:cubicBezTo>
                  <a:pt x="8591071" y="519658"/>
                  <a:pt x="8590327" y="521828"/>
                  <a:pt x="8588839" y="523689"/>
                </a:cubicBezTo>
                <a:cubicBezTo>
                  <a:pt x="8587350" y="525549"/>
                  <a:pt x="8584808" y="527099"/>
                  <a:pt x="8581211" y="528340"/>
                </a:cubicBezTo>
                <a:cubicBezTo>
                  <a:pt x="8577615" y="529580"/>
                  <a:pt x="8572840" y="530510"/>
                  <a:pt x="8566887" y="531130"/>
                </a:cubicBezTo>
                <a:cubicBezTo>
                  <a:pt x="8560933" y="531750"/>
                  <a:pt x="8553368" y="532060"/>
                  <a:pt x="8544190" y="532060"/>
                </a:cubicBezTo>
                <a:cubicBezTo>
                  <a:pt x="8535012" y="532060"/>
                  <a:pt x="8527447" y="531750"/>
                  <a:pt x="8521494" y="531130"/>
                </a:cubicBezTo>
                <a:cubicBezTo>
                  <a:pt x="8515541" y="530510"/>
                  <a:pt x="8510767" y="529580"/>
                  <a:pt x="8507169" y="528340"/>
                </a:cubicBezTo>
                <a:cubicBezTo>
                  <a:pt x="8503572" y="527099"/>
                  <a:pt x="8501030" y="525549"/>
                  <a:pt x="8499542" y="523689"/>
                </a:cubicBezTo>
                <a:cubicBezTo>
                  <a:pt x="8498054" y="521828"/>
                  <a:pt x="8497309" y="519658"/>
                  <a:pt x="8497309" y="517177"/>
                </a:cubicBezTo>
                <a:lnTo>
                  <a:pt x="8497309" y="186035"/>
                </a:lnTo>
                <a:cubicBezTo>
                  <a:pt x="8497309" y="183554"/>
                  <a:pt x="8498054" y="181384"/>
                  <a:pt x="8499542" y="179524"/>
                </a:cubicBezTo>
                <a:cubicBezTo>
                  <a:pt x="8501030" y="177663"/>
                  <a:pt x="8503572" y="176051"/>
                  <a:pt x="8507169" y="174687"/>
                </a:cubicBezTo>
                <a:cubicBezTo>
                  <a:pt x="8510767" y="173322"/>
                  <a:pt x="8515541" y="172268"/>
                  <a:pt x="8521494" y="171524"/>
                </a:cubicBezTo>
                <a:cubicBezTo>
                  <a:pt x="8527447" y="170780"/>
                  <a:pt x="8535012" y="170408"/>
                  <a:pt x="8544190" y="170408"/>
                </a:cubicBezTo>
                <a:close/>
                <a:moveTo>
                  <a:pt x="3824033" y="170408"/>
                </a:moveTo>
                <a:cubicBezTo>
                  <a:pt x="3833955" y="170408"/>
                  <a:pt x="3842016" y="170656"/>
                  <a:pt x="3848217" y="171152"/>
                </a:cubicBezTo>
                <a:cubicBezTo>
                  <a:pt x="3854419" y="171648"/>
                  <a:pt x="3859255" y="172516"/>
                  <a:pt x="3862727" y="173756"/>
                </a:cubicBezTo>
                <a:cubicBezTo>
                  <a:pt x="3866200" y="174997"/>
                  <a:pt x="3868619" y="176671"/>
                  <a:pt x="3869984" y="178779"/>
                </a:cubicBezTo>
                <a:cubicBezTo>
                  <a:pt x="3871347" y="180888"/>
                  <a:pt x="3872401" y="183430"/>
                  <a:pt x="3873145" y="186407"/>
                </a:cubicBezTo>
                <a:lnTo>
                  <a:pt x="3939001" y="430113"/>
                </a:lnTo>
                <a:lnTo>
                  <a:pt x="3939746" y="434578"/>
                </a:lnTo>
                <a:lnTo>
                  <a:pt x="3940490" y="430113"/>
                </a:lnTo>
                <a:lnTo>
                  <a:pt x="4002254" y="186407"/>
                </a:lnTo>
                <a:cubicBezTo>
                  <a:pt x="4002998" y="183430"/>
                  <a:pt x="4004177" y="180888"/>
                  <a:pt x="4005789" y="178779"/>
                </a:cubicBezTo>
                <a:cubicBezTo>
                  <a:pt x="4007401" y="176671"/>
                  <a:pt x="4009821" y="174997"/>
                  <a:pt x="4013044" y="173756"/>
                </a:cubicBezTo>
                <a:cubicBezTo>
                  <a:pt x="4016269" y="172516"/>
                  <a:pt x="4020796" y="171648"/>
                  <a:pt x="4026624" y="171152"/>
                </a:cubicBezTo>
                <a:cubicBezTo>
                  <a:pt x="4032454" y="170656"/>
                  <a:pt x="4039957" y="170408"/>
                  <a:pt x="4049134" y="170408"/>
                </a:cubicBezTo>
                <a:cubicBezTo>
                  <a:pt x="4058312" y="170408"/>
                  <a:pt x="4065754" y="170718"/>
                  <a:pt x="4071458" y="171338"/>
                </a:cubicBezTo>
                <a:cubicBezTo>
                  <a:pt x="4077164" y="171958"/>
                  <a:pt x="4081690" y="172826"/>
                  <a:pt x="4085039" y="173943"/>
                </a:cubicBezTo>
                <a:cubicBezTo>
                  <a:pt x="4088388" y="175059"/>
                  <a:pt x="4090744" y="176547"/>
                  <a:pt x="4092108" y="178407"/>
                </a:cubicBezTo>
                <a:cubicBezTo>
                  <a:pt x="4093473" y="180268"/>
                  <a:pt x="4094527" y="182438"/>
                  <a:pt x="4095271" y="184919"/>
                </a:cubicBezTo>
                <a:lnTo>
                  <a:pt x="4161500" y="430485"/>
                </a:lnTo>
                <a:lnTo>
                  <a:pt x="4162616" y="434578"/>
                </a:lnTo>
                <a:lnTo>
                  <a:pt x="4163360" y="430113"/>
                </a:lnTo>
                <a:lnTo>
                  <a:pt x="4226612" y="186407"/>
                </a:lnTo>
                <a:cubicBezTo>
                  <a:pt x="4227108" y="183430"/>
                  <a:pt x="4228100" y="180888"/>
                  <a:pt x="4229588" y="178779"/>
                </a:cubicBezTo>
                <a:cubicBezTo>
                  <a:pt x="4231077" y="176671"/>
                  <a:pt x="4233558" y="174997"/>
                  <a:pt x="4237030" y="173756"/>
                </a:cubicBezTo>
                <a:cubicBezTo>
                  <a:pt x="4240503" y="172516"/>
                  <a:pt x="4245216" y="171648"/>
                  <a:pt x="4251168" y="171152"/>
                </a:cubicBezTo>
                <a:cubicBezTo>
                  <a:pt x="4257122" y="170656"/>
                  <a:pt x="4264688" y="170408"/>
                  <a:pt x="4273865" y="170408"/>
                </a:cubicBezTo>
                <a:cubicBezTo>
                  <a:pt x="4283043" y="170408"/>
                  <a:pt x="4290546" y="170656"/>
                  <a:pt x="4296375" y="171152"/>
                </a:cubicBezTo>
                <a:cubicBezTo>
                  <a:pt x="4302204" y="171648"/>
                  <a:pt x="4306793" y="172454"/>
                  <a:pt x="4310142" y="173570"/>
                </a:cubicBezTo>
                <a:cubicBezTo>
                  <a:pt x="4313490" y="174687"/>
                  <a:pt x="4315785" y="176175"/>
                  <a:pt x="4317025" y="178035"/>
                </a:cubicBezTo>
                <a:cubicBezTo>
                  <a:pt x="4318266" y="179896"/>
                  <a:pt x="4318886" y="182066"/>
                  <a:pt x="4318886" y="184547"/>
                </a:cubicBezTo>
                <a:cubicBezTo>
                  <a:pt x="4318886" y="187275"/>
                  <a:pt x="4318514" y="190624"/>
                  <a:pt x="4317769" y="194592"/>
                </a:cubicBezTo>
                <a:cubicBezTo>
                  <a:pt x="4317025" y="198561"/>
                  <a:pt x="4315661" y="204266"/>
                  <a:pt x="4313676" y="211708"/>
                </a:cubicBezTo>
                <a:lnTo>
                  <a:pt x="4225124" y="511968"/>
                </a:lnTo>
                <a:cubicBezTo>
                  <a:pt x="4223884" y="516185"/>
                  <a:pt x="4222272" y="519596"/>
                  <a:pt x="4220286" y="522200"/>
                </a:cubicBezTo>
                <a:cubicBezTo>
                  <a:pt x="4218302" y="524805"/>
                  <a:pt x="4215264" y="526851"/>
                  <a:pt x="4211171" y="528340"/>
                </a:cubicBezTo>
                <a:cubicBezTo>
                  <a:pt x="4207078" y="529828"/>
                  <a:pt x="4201250" y="530820"/>
                  <a:pt x="4193684" y="531316"/>
                </a:cubicBezTo>
                <a:cubicBezTo>
                  <a:pt x="4186118" y="531812"/>
                  <a:pt x="4176258" y="532060"/>
                  <a:pt x="4164104" y="532060"/>
                </a:cubicBezTo>
                <a:cubicBezTo>
                  <a:pt x="4151950" y="532060"/>
                  <a:pt x="4142028" y="531750"/>
                  <a:pt x="4134338" y="531130"/>
                </a:cubicBezTo>
                <a:cubicBezTo>
                  <a:pt x="4126650" y="530510"/>
                  <a:pt x="4120634" y="529456"/>
                  <a:pt x="4116293" y="527967"/>
                </a:cubicBezTo>
                <a:cubicBezTo>
                  <a:pt x="4111952" y="526479"/>
                  <a:pt x="4108790" y="524433"/>
                  <a:pt x="4106806" y="521828"/>
                </a:cubicBezTo>
                <a:cubicBezTo>
                  <a:pt x="4104821" y="519224"/>
                  <a:pt x="4103333" y="515937"/>
                  <a:pt x="4102340" y="511968"/>
                </a:cubicBezTo>
                <a:lnTo>
                  <a:pt x="4046530" y="310306"/>
                </a:lnTo>
                <a:lnTo>
                  <a:pt x="4045786" y="306958"/>
                </a:lnTo>
                <a:lnTo>
                  <a:pt x="4045042" y="310306"/>
                </a:lnTo>
                <a:lnTo>
                  <a:pt x="3993697" y="511968"/>
                </a:lnTo>
                <a:cubicBezTo>
                  <a:pt x="3992704" y="516185"/>
                  <a:pt x="3991278" y="519596"/>
                  <a:pt x="3989417" y="522200"/>
                </a:cubicBezTo>
                <a:cubicBezTo>
                  <a:pt x="3987558" y="524805"/>
                  <a:pt x="3984394" y="526851"/>
                  <a:pt x="3979930" y="528340"/>
                </a:cubicBezTo>
                <a:cubicBezTo>
                  <a:pt x="3975465" y="529828"/>
                  <a:pt x="3969388" y="530820"/>
                  <a:pt x="3961698" y="531316"/>
                </a:cubicBezTo>
                <a:cubicBezTo>
                  <a:pt x="3954009" y="531812"/>
                  <a:pt x="3944086" y="532060"/>
                  <a:pt x="3931933" y="532060"/>
                </a:cubicBezTo>
                <a:cubicBezTo>
                  <a:pt x="3919531" y="532060"/>
                  <a:pt x="3909547" y="531750"/>
                  <a:pt x="3901981" y="531130"/>
                </a:cubicBezTo>
                <a:cubicBezTo>
                  <a:pt x="3894416" y="530510"/>
                  <a:pt x="3888462" y="529456"/>
                  <a:pt x="3884121" y="527967"/>
                </a:cubicBezTo>
                <a:cubicBezTo>
                  <a:pt x="3879782" y="526479"/>
                  <a:pt x="3876619" y="524433"/>
                  <a:pt x="3874633" y="521828"/>
                </a:cubicBezTo>
                <a:cubicBezTo>
                  <a:pt x="3872650" y="519224"/>
                  <a:pt x="3871161" y="515937"/>
                  <a:pt x="3870169" y="511968"/>
                </a:cubicBezTo>
                <a:lnTo>
                  <a:pt x="3782360" y="211708"/>
                </a:lnTo>
                <a:cubicBezTo>
                  <a:pt x="3780128" y="204514"/>
                  <a:pt x="3778702" y="198871"/>
                  <a:pt x="3778081" y="194778"/>
                </a:cubicBezTo>
                <a:cubicBezTo>
                  <a:pt x="3777463" y="190686"/>
                  <a:pt x="3777152" y="187275"/>
                  <a:pt x="3777152" y="184547"/>
                </a:cubicBezTo>
                <a:cubicBezTo>
                  <a:pt x="3777152" y="182066"/>
                  <a:pt x="3777834" y="179896"/>
                  <a:pt x="3779199" y="178035"/>
                </a:cubicBezTo>
                <a:cubicBezTo>
                  <a:pt x="3780563" y="176175"/>
                  <a:pt x="3783043" y="174687"/>
                  <a:pt x="3786640" y="173570"/>
                </a:cubicBezTo>
                <a:cubicBezTo>
                  <a:pt x="3790236" y="172454"/>
                  <a:pt x="3795073" y="171648"/>
                  <a:pt x="3801151" y="171152"/>
                </a:cubicBezTo>
                <a:cubicBezTo>
                  <a:pt x="3807228" y="170656"/>
                  <a:pt x="3814855" y="170408"/>
                  <a:pt x="3824033" y="170408"/>
                </a:cubicBezTo>
                <a:close/>
                <a:moveTo>
                  <a:pt x="15278440" y="165571"/>
                </a:moveTo>
                <a:cubicBezTo>
                  <a:pt x="15288858" y="165571"/>
                  <a:pt x="15298842" y="166191"/>
                  <a:pt x="15308392" y="167431"/>
                </a:cubicBezTo>
                <a:cubicBezTo>
                  <a:pt x="15317940" y="168671"/>
                  <a:pt x="15326808" y="170408"/>
                  <a:pt x="15334994" y="172640"/>
                </a:cubicBezTo>
                <a:lnTo>
                  <a:pt x="15440290" y="172640"/>
                </a:lnTo>
                <a:cubicBezTo>
                  <a:pt x="15444508" y="172640"/>
                  <a:pt x="15447918" y="175369"/>
                  <a:pt x="15450522" y="180826"/>
                </a:cubicBezTo>
                <a:cubicBezTo>
                  <a:pt x="15453126" y="186283"/>
                  <a:pt x="15454428" y="195461"/>
                  <a:pt x="15454428" y="208359"/>
                </a:cubicBezTo>
                <a:cubicBezTo>
                  <a:pt x="15454428" y="220265"/>
                  <a:pt x="15453066" y="229071"/>
                  <a:pt x="15450336" y="234776"/>
                </a:cubicBezTo>
                <a:cubicBezTo>
                  <a:pt x="15447608" y="240481"/>
                  <a:pt x="15444258" y="243334"/>
                  <a:pt x="15440290" y="243334"/>
                </a:cubicBezTo>
                <a:lnTo>
                  <a:pt x="15401222" y="243334"/>
                </a:lnTo>
                <a:cubicBezTo>
                  <a:pt x="15406680" y="249287"/>
                  <a:pt x="15410586" y="256046"/>
                  <a:pt x="15412944" y="263611"/>
                </a:cubicBezTo>
                <a:cubicBezTo>
                  <a:pt x="15415300" y="271177"/>
                  <a:pt x="15416478" y="279052"/>
                  <a:pt x="15416478" y="287238"/>
                </a:cubicBezTo>
                <a:cubicBezTo>
                  <a:pt x="15416478" y="306586"/>
                  <a:pt x="15413254" y="323763"/>
                  <a:pt x="15406804" y="338770"/>
                </a:cubicBezTo>
                <a:cubicBezTo>
                  <a:pt x="15400354" y="353777"/>
                  <a:pt x="15391116" y="366427"/>
                  <a:pt x="15379084" y="376721"/>
                </a:cubicBezTo>
                <a:cubicBezTo>
                  <a:pt x="15367054" y="387015"/>
                  <a:pt x="15352544" y="394828"/>
                  <a:pt x="15335552" y="400161"/>
                </a:cubicBezTo>
                <a:cubicBezTo>
                  <a:pt x="15318562" y="405494"/>
                  <a:pt x="15299648" y="408161"/>
                  <a:pt x="15278812" y="408161"/>
                </a:cubicBezTo>
                <a:cubicBezTo>
                  <a:pt x="15268146" y="408161"/>
                  <a:pt x="15257976" y="406859"/>
                  <a:pt x="15248302" y="404254"/>
                </a:cubicBezTo>
                <a:cubicBezTo>
                  <a:pt x="15238628" y="401650"/>
                  <a:pt x="15231186" y="398611"/>
                  <a:pt x="15225978" y="395138"/>
                </a:cubicBezTo>
                <a:cubicBezTo>
                  <a:pt x="15223002" y="398363"/>
                  <a:pt x="15220336" y="402208"/>
                  <a:pt x="15217978" y="406673"/>
                </a:cubicBezTo>
                <a:cubicBezTo>
                  <a:pt x="15215622" y="411137"/>
                  <a:pt x="15214444" y="416098"/>
                  <a:pt x="15214444" y="421555"/>
                </a:cubicBezTo>
                <a:cubicBezTo>
                  <a:pt x="15214444" y="428749"/>
                  <a:pt x="15217606" y="434640"/>
                  <a:pt x="15223932" y="439229"/>
                </a:cubicBezTo>
                <a:cubicBezTo>
                  <a:pt x="15230256" y="443818"/>
                  <a:pt x="15239124" y="446360"/>
                  <a:pt x="15250534" y="446856"/>
                </a:cubicBezTo>
                <a:lnTo>
                  <a:pt x="15331274" y="449833"/>
                </a:lnTo>
                <a:cubicBezTo>
                  <a:pt x="15350124" y="450577"/>
                  <a:pt x="15366930" y="453243"/>
                  <a:pt x="15381690" y="457832"/>
                </a:cubicBezTo>
                <a:cubicBezTo>
                  <a:pt x="15396448" y="462421"/>
                  <a:pt x="15408850" y="468870"/>
                  <a:pt x="15418896" y="477180"/>
                </a:cubicBezTo>
                <a:cubicBezTo>
                  <a:pt x="15428942" y="485489"/>
                  <a:pt x="15436632" y="495473"/>
                  <a:pt x="15441964" y="507132"/>
                </a:cubicBezTo>
                <a:cubicBezTo>
                  <a:pt x="15447298" y="518790"/>
                  <a:pt x="15449964" y="532060"/>
                  <a:pt x="15449964" y="546943"/>
                </a:cubicBezTo>
                <a:cubicBezTo>
                  <a:pt x="15449964" y="563314"/>
                  <a:pt x="15446368" y="578755"/>
                  <a:pt x="15439174" y="593266"/>
                </a:cubicBezTo>
                <a:cubicBezTo>
                  <a:pt x="15431980" y="607777"/>
                  <a:pt x="15421190" y="620365"/>
                  <a:pt x="15406804" y="631031"/>
                </a:cubicBezTo>
                <a:cubicBezTo>
                  <a:pt x="15392418" y="641697"/>
                  <a:pt x="15374372" y="650130"/>
                  <a:pt x="15352668" y="656332"/>
                </a:cubicBezTo>
                <a:cubicBezTo>
                  <a:pt x="15330964" y="662533"/>
                  <a:pt x="15305600" y="665633"/>
                  <a:pt x="15276580" y="665633"/>
                </a:cubicBezTo>
                <a:cubicBezTo>
                  <a:pt x="15248302" y="665633"/>
                  <a:pt x="15224180" y="663401"/>
                  <a:pt x="15204212" y="658936"/>
                </a:cubicBezTo>
                <a:cubicBezTo>
                  <a:pt x="15184244" y="654471"/>
                  <a:pt x="15167874" y="648270"/>
                  <a:pt x="15155098" y="640333"/>
                </a:cubicBezTo>
                <a:cubicBezTo>
                  <a:pt x="15142324" y="632395"/>
                  <a:pt x="15133022" y="622907"/>
                  <a:pt x="15127194" y="611869"/>
                </a:cubicBezTo>
                <a:cubicBezTo>
                  <a:pt x="15121364" y="600831"/>
                  <a:pt x="15118450" y="588739"/>
                  <a:pt x="15118450" y="575592"/>
                </a:cubicBezTo>
                <a:cubicBezTo>
                  <a:pt x="15118450" y="567407"/>
                  <a:pt x="15119504" y="559593"/>
                  <a:pt x="15121612" y="552152"/>
                </a:cubicBezTo>
                <a:cubicBezTo>
                  <a:pt x="15123720" y="544711"/>
                  <a:pt x="15126822" y="537579"/>
                  <a:pt x="15130914" y="530758"/>
                </a:cubicBezTo>
                <a:cubicBezTo>
                  <a:pt x="15135006" y="523937"/>
                  <a:pt x="15140030" y="517425"/>
                  <a:pt x="15145982" y="511224"/>
                </a:cubicBezTo>
                <a:cubicBezTo>
                  <a:pt x="15151936" y="505023"/>
                  <a:pt x="15158758" y="499070"/>
                  <a:pt x="15166446" y="493365"/>
                </a:cubicBezTo>
                <a:cubicBezTo>
                  <a:pt x="15155780" y="487660"/>
                  <a:pt x="15147532" y="479908"/>
                  <a:pt x="15141704" y="470111"/>
                </a:cubicBezTo>
                <a:cubicBezTo>
                  <a:pt x="15135876" y="460313"/>
                  <a:pt x="15132960" y="449585"/>
                  <a:pt x="15132960" y="437926"/>
                </a:cubicBezTo>
                <a:cubicBezTo>
                  <a:pt x="15132960" y="423292"/>
                  <a:pt x="15136308" y="409959"/>
                  <a:pt x="15143006" y="397929"/>
                </a:cubicBezTo>
                <a:cubicBezTo>
                  <a:pt x="15149704" y="385899"/>
                  <a:pt x="15158386" y="375047"/>
                  <a:pt x="15169050" y="365373"/>
                </a:cubicBezTo>
                <a:cubicBezTo>
                  <a:pt x="15160368" y="356691"/>
                  <a:pt x="15153424" y="346273"/>
                  <a:pt x="15148216" y="334119"/>
                </a:cubicBezTo>
                <a:cubicBezTo>
                  <a:pt x="15143006" y="321964"/>
                  <a:pt x="15140402" y="306834"/>
                  <a:pt x="15140402" y="288726"/>
                </a:cubicBezTo>
                <a:cubicBezTo>
                  <a:pt x="15140402" y="269379"/>
                  <a:pt x="15143812" y="252077"/>
                  <a:pt x="15150634" y="236822"/>
                </a:cubicBezTo>
                <a:cubicBezTo>
                  <a:pt x="15157456" y="221568"/>
                  <a:pt x="15166942" y="208669"/>
                  <a:pt x="15179096" y="198127"/>
                </a:cubicBezTo>
                <a:cubicBezTo>
                  <a:pt x="15191250" y="187585"/>
                  <a:pt x="15205762" y="179524"/>
                  <a:pt x="15222630" y="173943"/>
                </a:cubicBezTo>
                <a:cubicBezTo>
                  <a:pt x="15239496" y="168361"/>
                  <a:pt x="15258100" y="165571"/>
                  <a:pt x="15278440" y="165571"/>
                </a:cubicBezTo>
                <a:close/>
                <a:moveTo>
                  <a:pt x="13397252" y="164455"/>
                </a:moveTo>
                <a:cubicBezTo>
                  <a:pt x="13407174" y="164455"/>
                  <a:pt x="13416910" y="165323"/>
                  <a:pt x="13426460" y="167059"/>
                </a:cubicBezTo>
                <a:cubicBezTo>
                  <a:pt x="13436008" y="168796"/>
                  <a:pt x="13444940" y="171152"/>
                  <a:pt x="13453248" y="174129"/>
                </a:cubicBezTo>
                <a:cubicBezTo>
                  <a:pt x="13461560" y="177105"/>
                  <a:pt x="13469000" y="180454"/>
                  <a:pt x="13475572" y="184174"/>
                </a:cubicBezTo>
                <a:cubicBezTo>
                  <a:pt x="13482146" y="187895"/>
                  <a:pt x="13486798" y="191120"/>
                  <a:pt x="13489526" y="193848"/>
                </a:cubicBezTo>
                <a:cubicBezTo>
                  <a:pt x="13492256" y="196577"/>
                  <a:pt x="13494176" y="198871"/>
                  <a:pt x="13495292" y="200732"/>
                </a:cubicBezTo>
                <a:cubicBezTo>
                  <a:pt x="13496408" y="202592"/>
                  <a:pt x="13497276" y="205010"/>
                  <a:pt x="13497896" y="207987"/>
                </a:cubicBezTo>
                <a:cubicBezTo>
                  <a:pt x="13498516" y="210964"/>
                  <a:pt x="13499012" y="214622"/>
                  <a:pt x="13499384" y="218963"/>
                </a:cubicBezTo>
                <a:cubicBezTo>
                  <a:pt x="13499758" y="223304"/>
                  <a:pt x="13499944" y="228575"/>
                  <a:pt x="13499944" y="234776"/>
                </a:cubicBezTo>
                <a:cubicBezTo>
                  <a:pt x="13499944" y="249163"/>
                  <a:pt x="13498704" y="259271"/>
                  <a:pt x="13496224" y="265100"/>
                </a:cubicBezTo>
                <a:cubicBezTo>
                  <a:pt x="13493744" y="270929"/>
                  <a:pt x="13490520" y="273843"/>
                  <a:pt x="13486548" y="273843"/>
                </a:cubicBezTo>
                <a:cubicBezTo>
                  <a:pt x="13482332" y="273843"/>
                  <a:pt x="13477868" y="272107"/>
                  <a:pt x="13473156" y="268634"/>
                </a:cubicBezTo>
                <a:cubicBezTo>
                  <a:pt x="13468442" y="265162"/>
                  <a:pt x="13462860" y="261317"/>
                  <a:pt x="13456412" y="257100"/>
                </a:cubicBezTo>
                <a:cubicBezTo>
                  <a:pt x="13449962" y="252883"/>
                  <a:pt x="13442272" y="249039"/>
                  <a:pt x="13433344" y="245566"/>
                </a:cubicBezTo>
                <a:cubicBezTo>
                  <a:pt x="13424412" y="242093"/>
                  <a:pt x="13413748" y="240357"/>
                  <a:pt x="13401344" y="240357"/>
                </a:cubicBezTo>
                <a:cubicBezTo>
                  <a:pt x="13377036" y="240357"/>
                  <a:pt x="13358434" y="249721"/>
                  <a:pt x="13345534" y="268448"/>
                </a:cubicBezTo>
                <a:cubicBezTo>
                  <a:pt x="13332636" y="287176"/>
                  <a:pt x="13326188" y="314647"/>
                  <a:pt x="13326188" y="350862"/>
                </a:cubicBezTo>
                <a:cubicBezTo>
                  <a:pt x="13326188" y="368721"/>
                  <a:pt x="13327800" y="384472"/>
                  <a:pt x="13331024" y="398115"/>
                </a:cubicBezTo>
                <a:cubicBezTo>
                  <a:pt x="13334248" y="411757"/>
                  <a:pt x="13339024" y="423168"/>
                  <a:pt x="13345348" y="432345"/>
                </a:cubicBezTo>
                <a:cubicBezTo>
                  <a:pt x="13351674" y="441523"/>
                  <a:pt x="13359612" y="448406"/>
                  <a:pt x="13369160" y="452995"/>
                </a:cubicBezTo>
                <a:cubicBezTo>
                  <a:pt x="13378710" y="457584"/>
                  <a:pt x="13389812" y="459879"/>
                  <a:pt x="13402460" y="459879"/>
                </a:cubicBezTo>
                <a:cubicBezTo>
                  <a:pt x="13415360" y="459879"/>
                  <a:pt x="13426460" y="457956"/>
                  <a:pt x="13435760" y="454112"/>
                </a:cubicBezTo>
                <a:cubicBezTo>
                  <a:pt x="13445064" y="450267"/>
                  <a:pt x="13453188" y="445988"/>
                  <a:pt x="13460132" y="441275"/>
                </a:cubicBezTo>
                <a:cubicBezTo>
                  <a:pt x="13467076" y="436562"/>
                  <a:pt x="13472908" y="432283"/>
                  <a:pt x="13477620" y="428439"/>
                </a:cubicBezTo>
                <a:cubicBezTo>
                  <a:pt x="13482332" y="424594"/>
                  <a:pt x="13486300" y="422672"/>
                  <a:pt x="13489526" y="422672"/>
                </a:cubicBezTo>
                <a:cubicBezTo>
                  <a:pt x="13491758" y="422672"/>
                  <a:pt x="13493618" y="423292"/>
                  <a:pt x="13495108" y="424532"/>
                </a:cubicBezTo>
                <a:cubicBezTo>
                  <a:pt x="13496596" y="425772"/>
                  <a:pt x="13497774" y="428067"/>
                  <a:pt x="13498640" y="431415"/>
                </a:cubicBezTo>
                <a:cubicBezTo>
                  <a:pt x="13499510" y="434764"/>
                  <a:pt x="13500192" y="439043"/>
                  <a:pt x="13500688" y="444252"/>
                </a:cubicBezTo>
                <a:cubicBezTo>
                  <a:pt x="13501184" y="449461"/>
                  <a:pt x="13501432" y="456158"/>
                  <a:pt x="13501432" y="464343"/>
                </a:cubicBezTo>
                <a:cubicBezTo>
                  <a:pt x="13501432" y="470793"/>
                  <a:pt x="13501246" y="476188"/>
                  <a:pt x="13500874" y="480528"/>
                </a:cubicBezTo>
                <a:cubicBezTo>
                  <a:pt x="13500502" y="484869"/>
                  <a:pt x="13500006" y="488528"/>
                  <a:pt x="13499384" y="491505"/>
                </a:cubicBezTo>
                <a:cubicBezTo>
                  <a:pt x="13498766" y="494481"/>
                  <a:pt x="13498022" y="496900"/>
                  <a:pt x="13497152" y="498760"/>
                </a:cubicBezTo>
                <a:cubicBezTo>
                  <a:pt x="13496284" y="500620"/>
                  <a:pt x="13494364" y="502977"/>
                  <a:pt x="13491386" y="505829"/>
                </a:cubicBezTo>
                <a:cubicBezTo>
                  <a:pt x="13488408" y="508682"/>
                  <a:pt x="13483324" y="512154"/>
                  <a:pt x="13476132" y="516247"/>
                </a:cubicBezTo>
                <a:cubicBezTo>
                  <a:pt x="13468936" y="520340"/>
                  <a:pt x="13460752" y="523999"/>
                  <a:pt x="13451574" y="527223"/>
                </a:cubicBezTo>
                <a:cubicBezTo>
                  <a:pt x="13442396" y="530448"/>
                  <a:pt x="13432412" y="533052"/>
                  <a:pt x="13421624" y="535037"/>
                </a:cubicBezTo>
                <a:cubicBezTo>
                  <a:pt x="13410832" y="537021"/>
                  <a:pt x="13399732" y="538013"/>
                  <a:pt x="13388322" y="538013"/>
                </a:cubicBezTo>
                <a:cubicBezTo>
                  <a:pt x="13362774" y="538013"/>
                  <a:pt x="13340140" y="534045"/>
                  <a:pt x="13320420" y="526107"/>
                </a:cubicBezTo>
                <a:cubicBezTo>
                  <a:pt x="13300700" y="518170"/>
                  <a:pt x="13284144" y="506449"/>
                  <a:pt x="13270748" y="490946"/>
                </a:cubicBezTo>
                <a:cubicBezTo>
                  <a:pt x="13257354" y="475443"/>
                  <a:pt x="13247246" y="456530"/>
                  <a:pt x="13240424" y="434206"/>
                </a:cubicBezTo>
                <a:cubicBezTo>
                  <a:pt x="13233604" y="411882"/>
                  <a:pt x="13230192" y="386333"/>
                  <a:pt x="13230192" y="357559"/>
                </a:cubicBezTo>
                <a:cubicBezTo>
                  <a:pt x="13230192" y="324321"/>
                  <a:pt x="13234348" y="295610"/>
                  <a:pt x="13242656" y="271425"/>
                </a:cubicBezTo>
                <a:cubicBezTo>
                  <a:pt x="13250968" y="247240"/>
                  <a:pt x="13262564" y="227211"/>
                  <a:pt x="13277446" y="211336"/>
                </a:cubicBezTo>
                <a:cubicBezTo>
                  <a:pt x="13292328" y="195461"/>
                  <a:pt x="13309940" y="183678"/>
                  <a:pt x="13330280" y="175989"/>
                </a:cubicBezTo>
                <a:cubicBezTo>
                  <a:pt x="13350620" y="168299"/>
                  <a:pt x="13372944" y="164455"/>
                  <a:pt x="13397252" y="164455"/>
                </a:cubicBezTo>
                <a:close/>
                <a:moveTo>
                  <a:pt x="6491627" y="164455"/>
                </a:moveTo>
                <a:cubicBezTo>
                  <a:pt x="6501549" y="164455"/>
                  <a:pt x="6511286" y="165323"/>
                  <a:pt x="6520834" y="167059"/>
                </a:cubicBezTo>
                <a:cubicBezTo>
                  <a:pt x="6530384" y="168796"/>
                  <a:pt x="6539314" y="171152"/>
                  <a:pt x="6547624" y="174129"/>
                </a:cubicBezTo>
                <a:cubicBezTo>
                  <a:pt x="6555934" y="177105"/>
                  <a:pt x="6563375" y="180454"/>
                  <a:pt x="6569948" y="184174"/>
                </a:cubicBezTo>
                <a:cubicBezTo>
                  <a:pt x="6576521" y="187895"/>
                  <a:pt x="6581172" y="191120"/>
                  <a:pt x="6583901" y="193848"/>
                </a:cubicBezTo>
                <a:cubicBezTo>
                  <a:pt x="6586630" y="196577"/>
                  <a:pt x="6588551" y="198871"/>
                  <a:pt x="6589668" y="200732"/>
                </a:cubicBezTo>
                <a:cubicBezTo>
                  <a:pt x="6590784" y="202592"/>
                  <a:pt x="6591652" y="205010"/>
                  <a:pt x="6592272" y="207987"/>
                </a:cubicBezTo>
                <a:cubicBezTo>
                  <a:pt x="6592893" y="210964"/>
                  <a:pt x="6593388" y="214622"/>
                  <a:pt x="6593760" y="218963"/>
                </a:cubicBezTo>
                <a:cubicBezTo>
                  <a:pt x="6594133" y="223304"/>
                  <a:pt x="6594319" y="228575"/>
                  <a:pt x="6594319" y="234776"/>
                </a:cubicBezTo>
                <a:cubicBezTo>
                  <a:pt x="6594319" y="249163"/>
                  <a:pt x="6593079" y="259271"/>
                  <a:pt x="6590598" y="265100"/>
                </a:cubicBezTo>
                <a:cubicBezTo>
                  <a:pt x="6588118" y="270929"/>
                  <a:pt x="6584893" y="273843"/>
                  <a:pt x="6580924" y="273843"/>
                </a:cubicBezTo>
                <a:cubicBezTo>
                  <a:pt x="6576707" y="273843"/>
                  <a:pt x="6572243" y="272107"/>
                  <a:pt x="6567530" y="268634"/>
                </a:cubicBezTo>
                <a:cubicBezTo>
                  <a:pt x="6562817" y="265162"/>
                  <a:pt x="6557236" y="261317"/>
                  <a:pt x="6550786" y="257100"/>
                </a:cubicBezTo>
                <a:cubicBezTo>
                  <a:pt x="6544336" y="252883"/>
                  <a:pt x="6536648" y="249039"/>
                  <a:pt x="6527718" y="245566"/>
                </a:cubicBezTo>
                <a:cubicBezTo>
                  <a:pt x="6518788" y="242093"/>
                  <a:pt x="6508122" y="240357"/>
                  <a:pt x="6495720" y="240357"/>
                </a:cubicBezTo>
                <a:cubicBezTo>
                  <a:pt x="6471412" y="240357"/>
                  <a:pt x="6452808" y="249721"/>
                  <a:pt x="6439910" y="268448"/>
                </a:cubicBezTo>
                <a:cubicBezTo>
                  <a:pt x="6427012" y="287176"/>
                  <a:pt x="6420562" y="314647"/>
                  <a:pt x="6420562" y="350862"/>
                </a:cubicBezTo>
                <a:cubicBezTo>
                  <a:pt x="6420562" y="368721"/>
                  <a:pt x="6422174" y="384472"/>
                  <a:pt x="6425398" y="398115"/>
                </a:cubicBezTo>
                <a:cubicBezTo>
                  <a:pt x="6428624" y="411757"/>
                  <a:pt x="6433398" y="423168"/>
                  <a:pt x="6439724" y="432345"/>
                </a:cubicBezTo>
                <a:cubicBezTo>
                  <a:pt x="6446048" y="441523"/>
                  <a:pt x="6453986" y="448406"/>
                  <a:pt x="6463536" y="452995"/>
                </a:cubicBezTo>
                <a:cubicBezTo>
                  <a:pt x="6473086" y="457584"/>
                  <a:pt x="6484186" y="459879"/>
                  <a:pt x="6496836" y="459879"/>
                </a:cubicBezTo>
                <a:cubicBezTo>
                  <a:pt x="6509735" y="459879"/>
                  <a:pt x="6520834" y="457956"/>
                  <a:pt x="6530136" y="454112"/>
                </a:cubicBezTo>
                <a:cubicBezTo>
                  <a:pt x="6539438" y="450267"/>
                  <a:pt x="6547562" y="445988"/>
                  <a:pt x="6554507" y="441275"/>
                </a:cubicBezTo>
                <a:cubicBezTo>
                  <a:pt x="6561453" y="436562"/>
                  <a:pt x="6567282" y="432283"/>
                  <a:pt x="6571994" y="428439"/>
                </a:cubicBezTo>
                <a:cubicBezTo>
                  <a:pt x="6576707" y="424594"/>
                  <a:pt x="6580676" y="422672"/>
                  <a:pt x="6583901" y="422672"/>
                </a:cubicBezTo>
                <a:cubicBezTo>
                  <a:pt x="6586133" y="422672"/>
                  <a:pt x="6587993" y="423292"/>
                  <a:pt x="6589482" y="424532"/>
                </a:cubicBezTo>
                <a:cubicBezTo>
                  <a:pt x="6590970" y="425772"/>
                  <a:pt x="6592148" y="428067"/>
                  <a:pt x="6593016" y="431415"/>
                </a:cubicBezTo>
                <a:cubicBezTo>
                  <a:pt x="6593885" y="434764"/>
                  <a:pt x="6594567" y="439043"/>
                  <a:pt x="6595063" y="444252"/>
                </a:cubicBezTo>
                <a:cubicBezTo>
                  <a:pt x="6595559" y="449461"/>
                  <a:pt x="6595807" y="456158"/>
                  <a:pt x="6595807" y="464343"/>
                </a:cubicBezTo>
                <a:cubicBezTo>
                  <a:pt x="6595807" y="470793"/>
                  <a:pt x="6595621" y="476188"/>
                  <a:pt x="6595249" y="480528"/>
                </a:cubicBezTo>
                <a:cubicBezTo>
                  <a:pt x="6594877" y="484869"/>
                  <a:pt x="6594381" y="488528"/>
                  <a:pt x="6593760" y="491505"/>
                </a:cubicBezTo>
                <a:cubicBezTo>
                  <a:pt x="6593141" y="494481"/>
                  <a:pt x="6592397" y="496900"/>
                  <a:pt x="6591528" y="498760"/>
                </a:cubicBezTo>
                <a:cubicBezTo>
                  <a:pt x="6590659" y="500620"/>
                  <a:pt x="6588738" y="502977"/>
                  <a:pt x="6585761" y="505829"/>
                </a:cubicBezTo>
                <a:cubicBezTo>
                  <a:pt x="6582784" y="508682"/>
                  <a:pt x="6577700" y="512154"/>
                  <a:pt x="6570506" y="516247"/>
                </a:cubicBezTo>
                <a:cubicBezTo>
                  <a:pt x="6563313" y="520340"/>
                  <a:pt x="6555128" y="523999"/>
                  <a:pt x="6545950" y="527223"/>
                </a:cubicBezTo>
                <a:cubicBezTo>
                  <a:pt x="6536772" y="530448"/>
                  <a:pt x="6526788" y="533052"/>
                  <a:pt x="6515998" y="535037"/>
                </a:cubicBezTo>
                <a:cubicBezTo>
                  <a:pt x="6505208" y="537021"/>
                  <a:pt x="6494108" y="538013"/>
                  <a:pt x="6482698" y="538013"/>
                </a:cubicBezTo>
                <a:cubicBezTo>
                  <a:pt x="6457149" y="538013"/>
                  <a:pt x="6434514" y="534045"/>
                  <a:pt x="6414794" y="526107"/>
                </a:cubicBezTo>
                <a:cubicBezTo>
                  <a:pt x="6395075" y="518170"/>
                  <a:pt x="6378518" y="506449"/>
                  <a:pt x="6365124" y="490946"/>
                </a:cubicBezTo>
                <a:cubicBezTo>
                  <a:pt x="6351728" y="475443"/>
                  <a:pt x="6341621" y="456530"/>
                  <a:pt x="6334800" y="434206"/>
                </a:cubicBezTo>
                <a:cubicBezTo>
                  <a:pt x="6327978" y="411882"/>
                  <a:pt x="6324568" y="386333"/>
                  <a:pt x="6324568" y="357559"/>
                </a:cubicBezTo>
                <a:cubicBezTo>
                  <a:pt x="6324568" y="324321"/>
                  <a:pt x="6328722" y="295610"/>
                  <a:pt x="6337032" y="271425"/>
                </a:cubicBezTo>
                <a:cubicBezTo>
                  <a:pt x="6345342" y="247240"/>
                  <a:pt x="6356938" y="227211"/>
                  <a:pt x="6371820" y="211336"/>
                </a:cubicBezTo>
                <a:cubicBezTo>
                  <a:pt x="6386704" y="195461"/>
                  <a:pt x="6404315" y="183678"/>
                  <a:pt x="6424654" y="175989"/>
                </a:cubicBezTo>
                <a:cubicBezTo>
                  <a:pt x="6444994" y="168299"/>
                  <a:pt x="6467319" y="164455"/>
                  <a:pt x="6491627" y="164455"/>
                </a:cubicBezTo>
                <a:close/>
                <a:moveTo>
                  <a:pt x="6177302" y="164455"/>
                </a:moveTo>
                <a:cubicBezTo>
                  <a:pt x="6187224" y="164455"/>
                  <a:pt x="6196960" y="165323"/>
                  <a:pt x="6206510" y="167059"/>
                </a:cubicBezTo>
                <a:cubicBezTo>
                  <a:pt x="6216060" y="168796"/>
                  <a:pt x="6224990" y="171152"/>
                  <a:pt x="6233299" y="174129"/>
                </a:cubicBezTo>
                <a:cubicBezTo>
                  <a:pt x="6241608" y="177105"/>
                  <a:pt x="6249050" y="180454"/>
                  <a:pt x="6255623" y="184174"/>
                </a:cubicBezTo>
                <a:cubicBezTo>
                  <a:pt x="6262196" y="187895"/>
                  <a:pt x="6266848" y="191120"/>
                  <a:pt x="6269576" y="193848"/>
                </a:cubicBezTo>
                <a:cubicBezTo>
                  <a:pt x="6272304" y="196577"/>
                  <a:pt x="6274226" y="198871"/>
                  <a:pt x="6275342" y="200732"/>
                </a:cubicBezTo>
                <a:cubicBezTo>
                  <a:pt x="6276459" y="202592"/>
                  <a:pt x="6277328" y="205010"/>
                  <a:pt x="6277947" y="207987"/>
                </a:cubicBezTo>
                <a:cubicBezTo>
                  <a:pt x="6278568" y="210964"/>
                  <a:pt x="6279064" y="214622"/>
                  <a:pt x="6279436" y="218963"/>
                </a:cubicBezTo>
                <a:cubicBezTo>
                  <a:pt x="6279808" y="223304"/>
                  <a:pt x="6279994" y="228575"/>
                  <a:pt x="6279994" y="234776"/>
                </a:cubicBezTo>
                <a:cubicBezTo>
                  <a:pt x="6279994" y="249163"/>
                  <a:pt x="6278754" y="259271"/>
                  <a:pt x="6276273" y="265100"/>
                </a:cubicBezTo>
                <a:cubicBezTo>
                  <a:pt x="6273792" y="270929"/>
                  <a:pt x="6270568" y="273843"/>
                  <a:pt x="6266599" y="273843"/>
                </a:cubicBezTo>
                <a:cubicBezTo>
                  <a:pt x="6262382" y="273843"/>
                  <a:pt x="6257918" y="272107"/>
                  <a:pt x="6253204" y="268634"/>
                </a:cubicBezTo>
                <a:cubicBezTo>
                  <a:pt x="6248492" y="265162"/>
                  <a:pt x="6242911" y="261317"/>
                  <a:pt x="6236462" y="257100"/>
                </a:cubicBezTo>
                <a:cubicBezTo>
                  <a:pt x="6230012" y="252883"/>
                  <a:pt x="6222322" y="249039"/>
                  <a:pt x="6213393" y="245566"/>
                </a:cubicBezTo>
                <a:cubicBezTo>
                  <a:pt x="6204464" y="242093"/>
                  <a:pt x="6193798" y="240357"/>
                  <a:pt x="6181395" y="240357"/>
                </a:cubicBezTo>
                <a:cubicBezTo>
                  <a:pt x="6157086" y="240357"/>
                  <a:pt x="6138483" y="249721"/>
                  <a:pt x="6125584" y="268448"/>
                </a:cubicBezTo>
                <a:cubicBezTo>
                  <a:pt x="6112686" y="287176"/>
                  <a:pt x="6106236" y="314647"/>
                  <a:pt x="6106236" y="350862"/>
                </a:cubicBezTo>
                <a:cubicBezTo>
                  <a:pt x="6106236" y="368721"/>
                  <a:pt x="6107849" y="384472"/>
                  <a:pt x="6111074" y="398115"/>
                </a:cubicBezTo>
                <a:cubicBezTo>
                  <a:pt x="6114298" y="411757"/>
                  <a:pt x="6119073" y="423168"/>
                  <a:pt x="6125398" y="432345"/>
                </a:cubicBezTo>
                <a:cubicBezTo>
                  <a:pt x="6131724" y="441523"/>
                  <a:pt x="6139662" y="448406"/>
                  <a:pt x="6149211" y="452995"/>
                </a:cubicBezTo>
                <a:cubicBezTo>
                  <a:pt x="6158761" y="457584"/>
                  <a:pt x="6169861" y="459879"/>
                  <a:pt x="6182511" y="459879"/>
                </a:cubicBezTo>
                <a:cubicBezTo>
                  <a:pt x="6195410" y="459879"/>
                  <a:pt x="6206510" y="457956"/>
                  <a:pt x="6215812" y="454112"/>
                </a:cubicBezTo>
                <a:cubicBezTo>
                  <a:pt x="6225113" y="450267"/>
                  <a:pt x="6233237" y="445988"/>
                  <a:pt x="6240182" y="441275"/>
                </a:cubicBezTo>
                <a:cubicBezTo>
                  <a:pt x="6247128" y="436562"/>
                  <a:pt x="6252957" y="432283"/>
                  <a:pt x="6257670" y="428439"/>
                </a:cubicBezTo>
                <a:cubicBezTo>
                  <a:pt x="6262382" y="424594"/>
                  <a:pt x="6266352" y="422672"/>
                  <a:pt x="6269576" y="422672"/>
                </a:cubicBezTo>
                <a:cubicBezTo>
                  <a:pt x="6271808" y="422672"/>
                  <a:pt x="6273668" y="423292"/>
                  <a:pt x="6275156" y="424532"/>
                </a:cubicBezTo>
                <a:cubicBezTo>
                  <a:pt x="6276645" y="425772"/>
                  <a:pt x="6277824" y="428067"/>
                  <a:pt x="6278692" y="431415"/>
                </a:cubicBezTo>
                <a:cubicBezTo>
                  <a:pt x="6279560" y="434764"/>
                  <a:pt x="6280242" y="439043"/>
                  <a:pt x="6280738" y="444252"/>
                </a:cubicBezTo>
                <a:cubicBezTo>
                  <a:pt x="6281234" y="449461"/>
                  <a:pt x="6281482" y="456158"/>
                  <a:pt x="6281482" y="464343"/>
                </a:cubicBezTo>
                <a:cubicBezTo>
                  <a:pt x="6281482" y="470793"/>
                  <a:pt x="6281296" y="476188"/>
                  <a:pt x="6280924" y="480528"/>
                </a:cubicBezTo>
                <a:cubicBezTo>
                  <a:pt x="6280552" y="484869"/>
                  <a:pt x="6280056" y="488528"/>
                  <a:pt x="6279436" y="491505"/>
                </a:cubicBezTo>
                <a:cubicBezTo>
                  <a:pt x="6278815" y="494481"/>
                  <a:pt x="6278072" y="496900"/>
                  <a:pt x="6277203" y="498760"/>
                </a:cubicBezTo>
                <a:cubicBezTo>
                  <a:pt x="6276335" y="500620"/>
                  <a:pt x="6274412" y="502977"/>
                  <a:pt x="6271436" y="505829"/>
                </a:cubicBezTo>
                <a:cubicBezTo>
                  <a:pt x="6268460" y="508682"/>
                  <a:pt x="6263375" y="512154"/>
                  <a:pt x="6256181" y="516247"/>
                </a:cubicBezTo>
                <a:cubicBezTo>
                  <a:pt x="6248988" y="520340"/>
                  <a:pt x="6240802" y="523999"/>
                  <a:pt x="6231624" y="527223"/>
                </a:cubicBezTo>
                <a:cubicBezTo>
                  <a:pt x="6222446" y="530448"/>
                  <a:pt x="6212463" y="533052"/>
                  <a:pt x="6201673" y="535037"/>
                </a:cubicBezTo>
                <a:cubicBezTo>
                  <a:pt x="6190882" y="537021"/>
                  <a:pt x="6179783" y="538013"/>
                  <a:pt x="6168372" y="538013"/>
                </a:cubicBezTo>
                <a:cubicBezTo>
                  <a:pt x="6142824" y="538013"/>
                  <a:pt x="6120190" y="534045"/>
                  <a:pt x="6100470" y="526107"/>
                </a:cubicBezTo>
                <a:cubicBezTo>
                  <a:pt x="6080750" y="518170"/>
                  <a:pt x="6064193" y="506449"/>
                  <a:pt x="6050798" y="490946"/>
                </a:cubicBezTo>
                <a:cubicBezTo>
                  <a:pt x="6037404" y="475443"/>
                  <a:pt x="6027296" y="456530"/>
                  <a:pt x="6020474" y="434206"/>
                </a:cubicBezTo>
                <a:cubicBezTo>
                  <a:pt x="6013654" y="411882"/>
                  <a:pt x="6010242" y="386333"/>
                  <a:pt x="6010242" y="357559"/>
                </a:cubicBezTo>
                <a:cubicBezTo>
                  <a:pt x="6010242" y="324321"/>
                  <a:pt x="6014398" y="295610"/>
                  <a:pt x="6022707" y="271425"/>
                </a:cubicBezTo>
                <a:cubicBezTo>
                  <a:pt x="6031016" y="247240"/>
                  <a:pt x="6042612" y="227211"/>
                  <a:pt x="6057496" y="211336"/>
                </a:cubicBezTo>
                <a:cubicBezTo>
                  <a:pt x="6072378" y="195461"/>
                  <a:pt x="6089990" y="183678"/>
                  <a:pt x="6110330" y="175989"/>
                </a:cubicBezTo>
                <a:cubicBezTo>
                  <a:pt x="6130670" y="168299"/>
                  <a:pt x="6152994" y="164455"/>
                  <a:pt x="6177302" y="164455"/>
                </a:cubicBezTo>
                <a:close/>
                <a:moveTo>
                  <a:pt x="17901312" y="164083"/>
                </a:moveTo>
                <a:cubicBezTo>
                  <a:pt x="17927358" y="164083"/>
                  <a:pt x="17949618" y="166625"/>
                  <a:pt x="17968098" y="171710"/>
                </a:cubicBezTo>
                <a:cubicBezTo>
                  <a:pt x="17986580" y="176795"/>
                  <a:pt x="18001772" y="184609"/>
                  <a:pt x="18013678" y="195151"/>
                </a:cubicBezTo>
                <a:cubicBezTo>
                  <a:pt x="18025584" y="205692"/>
                  <a:pt x="18034264" y="219273"/>
                  <a:pt x="18039722" y="235892"/>
                </a:cubicBezTo>
                <a:cubicBezTo>
                  <a:pt x="18045180" y="252511"/>
                  <a:pt x="18047908" y="272231"/>
                  <a:pt x="18047908" y="295051"/>
                </a:cubicBezTo>
                <a:lnTo>
                  <a:pt x="18047908" y="518294"/>
                </a:lnTo>
                <a:cubicBezTo>
                  <a:pt x="18047908" y="521766"/>
                  <a:pt x="18046668" y="524495"/>
                  <a:pt x="18044188" y="526479"/>
                </a:cubicBezTo>
                <a:cubicBezTo>
                  <a:pt x="18041706" y="528464"/>
                  <a:pt x="18037800" y="529890"/>
                  <a:pt x="18032466" y="530758"/>
                </a:cubicBezTo>
                <a:cubicBezTo>
                  <a:pt x="18027134" y="531626"/>
                  <a:pt x="18019258" y="532060"/>
                  <a:pt x="18008840" y="532060"/>
                </a:cubicBezTo>
                <a:cubicBezTo>
                  <a:pt x="17997678" y="532060"/>
                  <a:pt x="17989556" y="531626"/>
                  <a:pt x="17984470" y="530758"/>
                </a:cubicBezTo>
                <a:cubicBezTo>
                  <a:pt x="17979384" y="529890"/>
                  <a:pt x="17975788" y="528464"/>
                  <a:pt x="17973680" y="526479"/>
                </a:cubicBezTo>
                <a:cubicBezTo>
                  <a:pt x="17971570" y="524495"/>
                  <a:pt x="17970518" y="521766"/>
                  <a:pt x="17970518" y="518294"/>
                </a:cubicBezTo>
                <a:lnTo>
                  <a:pt x="17970518" y="491877"/>
                </a:lnTo>
                <a:cubicBezTo>
                  <a:pt x="17956874" y="506511"/>
                  <a:pt x="17941310" y="517922"/>
                  <a:pt x="17923822" y="526107"/>
                </a:cubicBezTo>
                <a:cubicBezTo>
                  <a:pt x="17906336" y="534293"/>
                  <a:pt x="17886924" y="538385"/>
                  <a:pt x="17865594" y="538385"/>
                </a:cubicBezTo>
                <a:cubicBezTo>
                  <a:pt x="17847982" y="538385"/>
                  <a:pt x="17831798" y="536091"/>
                  <a:pt x="17817038" y="531502"/>
                </a:cubicBezTo>
                <a:cubicBezTo>
                  <a:pt x="17802278" y="526913"/>
                  <a:pt x="17789506" y="520092"/>
                  <a:pt x="17778714" y="511038"/>
                </a:cubicBezTo>
                <a:cubicBezTo>
                  <a:pt x="17767924" y="501985"/>
                  <a:pt x="17759554" y="490760"/>
                  <a:pt x="17753600" y="477366"/>
                </a:cubicBezTo>
                <a:cubicBezTo>
                  <a:pt x="17747648" y="463971"/>
                  <a:pt x="17744670" y="448344"/>
                  <a:pt x="17744670" y="430485"/>
                </a:cubicBezTo>
                <a:cubicBezTo>
                  <a:pt x="17744670" y="411137"/>
                  <a:pt x="17748454" y="394332"/>
                  <a:pt x="17756018" y="380070"/>
                </a:cubicBezTo>
                <a:cubicBezTo>
                  <a:pt x="17763584" y="365807"/>
                  <a:pt x="17774872" y="354025"/>
                  <a:pt x="17789878" y="344723"/>
                </a:cubicBezTo>
                <a:cubicBezTo>
                  <a:pt x="17804884" y="335421"/>
                  <a:pt x="17823550" y="328538"/>
                  <a:pt x="17845874" y="324073"/>
                </a:cubicBezTo>
                <a:cubicBezTo>
                  <a:pt x="17868198" y="319608"/>
                  <a:pt x="17894120" y="317376"/>
                  <a:pt x="17923636" y="317376"/>
                </a:cubicBezTo>
                <a:lnTo>
                  <a:pt x="17956006" y="317376"/>
                </a:lnTo>
                <a:lnTo>
                  <a:pt x="17956006" y="297284"/>
                </a:lnTo>
                <a:cubicBezTo>
                  <a:pt x="17956006" y="286866"/>
                  <a:pt x="17954954" y="277750"/>
                  <a:pt x="17952844" y="269937"/>
                </a:cubicBezTo>
                <a:cubicBezTo>
                  <a:pt x="17950734" y="262123"/>
                  <a:pt x="17947262" y="255612"/>
                  <a:pt x="17942426" y="250403"/>
                </a:cubicBezTo>
                <a:cubicBezTo>
                  <a:pt x="17937588" y="245194"/>
                  <a:pt x="17931140" y="241349"/>
                  <a:pt x="17923078" y="238869"/>
                </a:cubicBezTo>
                <a:cubicBezTo>
                  <a:pt x="17915016" y="236388"/>
                  <a:pt x="17905032" y="235148"/>
                  <a:pt x="17893126" y="235148"/>
                </a:cubicBezTo>
                <a:cubicBezTo>
                  <a:pt x="17877500" y="235148"/>
                  <a:pt x="17863546" y="236884"/>
                  <a:pt x="17851268" y="240357"/>
                </a:cubicBezTo>
                <a:cubicBezTo>
                  <a:pt x="17838990" y="243830"/>
                  <a:pt x="17828138" y="247674"/>
                  <a:pt x="17818712" y="251891"/>
                </a:cubicBezTo>
                <a:cubicBezTo>
                  <a:pt x="17809288" y="256108"/>
                  <a:pt x="17801412" y="259953"/>
                  <a:pt x="17795086" y="263425"/>
                </a:cubicBezTo>
                <a:cubicBezTo>
                  <a:pt x="17788760" y="266898"/>
                  <a:pt x="17783614" y="268634"/>
                  <a:pt x="17779646" y="268634"/>
                </a:cubicBezTo>
                <a:cubicBezTo>
                  <a:pt x="17776918" y="268634"/>
                  <a:pt x="17774498" y="267766"/>
                  <a:pt x="17772390" y="266030"/>
                </a:cubicBezTo>
                <a:cubicBezTo>
                  <a:pt x="17770280" y="264294"/>
                  <a:pt x="17768546" y="261813"/>
                  <a:pt x="17767180" y="258589"/>
                </a:cubicBezTo>
                <a:cubicBezTo>
                  <a:pt x="17765816" y="255364"/>
                  <a:pt x="17764762" y="251395"/>
                  <a:pt x="17764018" y="246682"/>
                </a:cubicBezTo>
                <a:cubicBezTo>
                  <a:pt x="17763274" y="241969"/>
                  <a:pt x="17762902" y="236760"/>
                  <a:pt x="17762902" y="231055"/>
                </a:cubicBezTo>
                <a:cubicBezTo>
                  <a:pt x="17762902" y="223366"/>
                  <a:pt x="17763522" y="217289"/>
                  <a:pt x="17764762" y="212824"/>
                </a:cubicBezTo>
                <a:cubicBezTo>
                  <a:pt x="17766002" y="208359"/>
                  <a:pt x="17768360" y="204328"/>
                  <a:pt x="17771832" y="200732"/>
                </a:cubicBezTo>
                <a:cubicBezTo>
                  <a:pt x="17775304" y="197135"/>
                  <a:pt x="17781382" y="193166"/>
                  <a:pt x="17790064" y="188825"/>
                </a:cubicBezTo>
                <a:cubicBezTo>
                  <a:pt x="17798744" y="184484"/>
                  <a:pt x="17808916" y="180454"/>
                  <a:pt x="17820572" y="176733"/>
                </a:cubicBezTo>
                <a:cubicBezTo>
                  <a:pt x="17832230" y="173012"/>
                  <a:pt x="17844944" y="169974"/>
                  <a:pt x="17858710" y="167617"/>
                </a:cubicBezTo>
                <a:cubicBezTo>
                  <a:pt x="17872476" y="165261"/>
                  <a:pt x="17886678" y="164083"/>
                  <a:pt x="17901312" y="164083"/>
                </a:cubicBezTo>
                <a:close/>
                <a:moveTo>
                  <a:pt x="14941046" y="164083"/>
                </a:moveTo>
                <a:cubicBezTo>
                  <a:pt x="14963620" y="164083"/>
                  <a:pt x="14982656" y="167803"/>
                  <a:pt x="14998160" y="175245"/>
                </a:cubicBezTo>
                <a:cubicBezTo>
                  <a:pt x="15013662" y="182686"/>
                  <a:pt x="15026188" y="192794"/>
                  <a:pt x="15035738" y="205568"/>
                </a:cubicBezTo>
                <a:cubicBezTo>
                  <a:pt x="15045288" y="218343"/>
                  <a:pt x="15052170" y="233288"/>
                  <a:pt x="15056388" y="250403"/>
                </a:cubicBezTo>
                <a:cubicBezTo>
                  <a:pt x="15060604" y="267518"/>
                  <a:pt x="15062714" y="288106"/>
                  <a:pt x="15062714" y="312167"/>
                </a:cubicBezTo>
                <a:lnTo>
                  <a:pt x="15062714" y="517177"/>
                </a:lnTo>
                <a:cubicBezTo>
                  <a:pt x="15062714" y="519658"/>
                  <a:pt x="15061970" y="521828"/>
                  <a:pt x="15060480" y="523689"/>
                </a:cubicBezTo>
                <a:cubicBezTo>
                  <a:pt x="15058992" y="525549"/>
                  <a:pt x="15056512" y="527099"/>
                  <a:pt x="15053040" y="528340"/>
                </a:cubicBezTo>
                <a:cubicBezTo>
                  <a:pt x="15049568" y="529580"/>
                  <a:pt x="15044792" y="530510"/>
                  <a:pt x="15038714" y="531130"/>
                </a:cubicBezTo>
                <a:cubicBezTo>
                  <a:pt x="15032638" y="531750"/>
                  <a:pt x="15025134" y="532060"/>
                  <a:pt x="15016204" y="532060"/>
                </a:cubicBezTo>
                <a:cubicBezTo>
                  <a:pt x="15007026" y="532060"/>
                  <a:pt x="14999398" y="531750"/>
                  <a:pt x="14993322" y="531130"/>
                </a:cubicBezTo>
                <a:cubicBezTo>
                  <a:pt x="14987246" y="530510"/>
                  <a:pt x="14982470" y="529580"/>
                  <a:pt x="14978998" y="528340"/>
                </a:cubicBezTo>
                <a:cubicBezTo>
                  <a:pt x="14975526" y="527099"/>
                  <a:pt x="14973044" y="525549"/>
                  <a:pt x="14971556" y="523689"/>
                </a:cubicBezTo>
                <a:cubicBezTo>
                  <a:pt x="14970068" y="521828"/>
                  <a:pt x="14969324" y="519658"/>
                  <a:pt x="14969324" y="517177"/>
                </a:cubicBezTo>
                <a:lnTo>
                  <a:pt x="14969324" y="327794"/>
                </a:lnTo>
                <a:cubicBezTo>
                  <a:pt x="14969324" y="311671"/>
                  <a:pt x="14968144" y="299020"/>
                  <a:pt x="14965788" y="289842"/>
                </a:cubicBezTo>
                <a:cubicBezTo>
                  <a:pt x="14963434" y="280665"/>
                  <a:pt x="14960022" y="272789"/>
                  <a:pt x="14955558" y="266216"/>
                </a:cubicBezTo>
                <a:cubicBezTo>
                  <a:pt x="14951092" y="259643"/>
                  <a:pt x="14945326" y="254558"/>
                  <a:pt x="14938256" y="250961"/>
                </a:cubicBezTo>
                <a:cubicBezTo>
                  <a:pt x="14931186" y="247364"/>
                  <a:pt x="14922938" y="245566"/>
                  <a:pt x="14913512" y="245566"/>
                </a:cubicBezTo>
                <a:cubicBezTo>
                  <a:pt x="14901608" y="245566"/>
                  <a:pt x="14889576" y="249907"/>
                  <a:pt x="14877422" y="258589"/>
                </a:cubicBezTo>
                <a:cubicBezTo>
                  <a:pt x="14865268" y="267270"/>
                  <a:pt x="14852616" y="279921"/>
                  <a:pt x="14839472" y="296540"/>
                </a:cubicBezTo>
                <a:lnTo>
                  <a:pt x="14839472" y="517177"/>
                </a:lnTo>
                <a:cubicBezTo>
                  <a:pt x="14839472" y="519658"/>
                  <a:pt x="14838728" y="521828"/>
                  <a:pt x="14837240" y="523689"/>
                </a:cubicBezTo>
                <a:cubicBezTo>
                  <a:pt x="14835750" y="525549"/>
                  <a:pt x="14833208" y="527099"/>
                  <a:pt x="14829612" y="528340"/>
                </a:cubicBezTo>
                <a:cubicBezTo>
                  <a:pt x="14826014" y="529580"/>
                  <a:pt x="14821240" y="530510"/>
                  <a:pt x="14815288" y="531130"/>
                </a:cubicBezTo>
                <a:cubicBezTo>
                  <a:pt x="14809332" y="531750"/>
                  <a:pt x="14801768" y="532060"/>
                  <a:pt x="14792590" y="532060"/>
                </a:cubicBezTo>
                <a:cubicBezTo>
                  <a:pt x="14783412" y="532060"/>
                  <a:pt x="14775848" y="531750"/>
                  <a:pt x="14769894" y="531130"/>
                </a:cubicBezTo>
                <a:cubicBezTo>
                  <a:pt x="14763940" y="530510"/>
                  <a:pt x="14759166" y="529580"/>
                  <a:pt x="14755568" y="528340"/>
                </a:cubicBezTo>
                <a:cubicBezTo>
                  <a:pt x="14751972" y="527099"/>
                  <a:pt x="14749430" y="525549"/>
                  <a:pt x="14747942" y="523689"/>
                </a:cubicBezTo>
                <a:cubicBezTo>
                  <a:pt x="14746454" y="521828"/>
                  <a:pt x="14745708" y="519658"/>
                  <a:pt x="14745708" y="517177"/>
                </a:cubicBezTo>
                <a:lnTo>
                  <a:pt x="14745708" y="185291"/>
                </a:lnTo>
                <a:cubicBezTo>
                  <a:pt x="14745708" y="182810"/>
                  <a:pt x="14746328" y="180640"/>
                  <a:pt x="14747570" y="178779"/>
                </a:cubicBezTo>
                <a:cubicBezTo>
                  <a:pt x="14748808" y="176919"/>
                  <a:pt x="14751042" y="175369"/>
                  <a:pt x="14754268" y="174129"/>
                </a:cubicBezTo>
                <a:cubicBezTo>
                  <a:pt x="14757492" y="172888"/>
                  <a:pt x="14761646" y="171958"/>
                  <a:pt x="14766732" y="171338"/>
                </a:cubicBezTo>
                <a:cubicBezTo>
                  <a:pt x="14771816" y="170718"/>
                  <a:pt x="14778204" y="170408"/>
                  <a:pt x="14785892" y="170408"/>
                </a:cubicBezTo>
                <a:cubicBezTo>
                  <a:pt x="14793830" y="170408"/>
                  <a:pt x="14800404" y="170718"/>
                  <a:pt x="14805612" y="171338"/>
                </a:cubicBezTo>
                <a:cubicBezTo>
                  <a:pt x="14810822" y="171958"/>
                  <a:pt x="14814852" y="172888"/>
                  <a:pt x="14817704" y="174129"/>
                </a:cubicBezTo>
                <a:cubicBezTo>
                  <a:pt x="14820558" y="175369"/>
                  <a:pt x="14822604" y="176919"/>
                  <a:pt x="14823844" y="178779"/>
                </a:cubicBezTo>
                <a:cubicBezTo>
                  <a:pt x="14825084" y="180640"/>
                  <a:pt x="14825704" y="182810"/>
                  <a:pt x="14825704" y="185291"/>
                </a:cubicBezTo>
                <a:lnTo>
                  <a:pt x="14825704" y="223614"/>
                </a:lnTo>
                <a:cubicBezTo>
                  <a:pt x="14844060" y="203770"/>
                  <a:pt x="14862726" y="188887"/>
                  <a:pt x="14881700" y="178965"/>
                </a:cubicBezTo>
                <a:cubicBezTo>
                  <a:pt x="14900676" y="169044"/>
                  <a:pt x="14920458" y="164083"/>
                  <a:pt x="14941046" y="164083"/>
                </a:cubicBezTo>
                <a:close/>
                <a:moveTo>
                  <a:pt x="14367612" y="164083"/>
                </a:moveTo>
                <a:cubicBezTo>
                  <a:pt x="14378030" y="164083"/>
                  <a:pt x="14388138" y="164827"/>
                  <a:pt x="14397936" y="166315"/>
                </a:cubicBezTo>
                <a:cubicBezTo>
                  <a:pt x="14407734" y="167803"/>
                  <a:pt x="14416602" y="169664"/>
                  <a:pt x="14424538" y="171896"/>
                </a:cubicBezTo>
                <a:cubicBezTo>
                  <a:pt x="14432476" y="174129"/>
                  <a:pt x="14439172" y="176547"/>
                  <a:pt x="14444630" y="179151"/>
                </a:cubicBezTo>
                <a:cubicBezTo>
                  <a:pt x="14450088" y="181756"/>
                  <a:pt x="14453992" y="183988"/>
                  <a:pt x="14456350" y="185849"/>
                </a:cubicBezTo>
                <a:cubicBezTo>
                  <a:pt x="14458708" y="187709"/>
                  <a:pt x="14460380" y="189569"/>
                  <a:pt x="14461372" y="191430"/>
                </a:cubicBezTo>
                <a:cubicBezTo>
                  <a:pt x="14462364" y="193290"/>
                  <a:pt x="14463108" y="195523"/>
                  <a:pt x="14463606" y="198127"/>
                </a:cubicBezTo>
                <a:cubicBezTo>
                  <a:pt x="14464102" y="200732"/>
                  <a:pt x="14464536" y="203956"/>
                  <a:pt x="14464908" y="207801"/>
                </a:cubicBezTo>
                <a:cubicBezTo>
                  <a:pt x="14465280" y="211646"/>
                  <a:pt x="14465466" y="216421"/>
                  <a:pt x="14465466" y="222126"/>
                </a:cubicBezTo>
                <a:cubicBezTo>
                  <a:pt x="14465466" y="228823"/>
                  <a:pt x="14465280" y="234280"/>
                  <a:pt x="14464908" y="238497"/>
                </a:cubicBezTo>
                <a:cubicBezTo>
                  <a:pt x="14464536" y="242714"/>
                  <a:pt x="14463916" y="246062"/>
                  <a:pt x="14463048" y="248543"/>
                </a:cubicBezTo>
                <a:cubicBezTo>
                  <a:pt x="14462180" y="251023"/>
                  <a:pt x="14461000" y="252697"/>
                  <a:pt x="14459512" y="253566"/>
                </a:cubicBezTo>
                <a:cubicBezTo>
                  <a:pt x="14458024" y="254434"/>
                  <a:pt x="14456288" y="254868"/>
                  <a:pt x="14454304" y="254868"/>
                </a:cubicBezTo>
                <a:cubicBezTo>
                  <a:pt x="14452072" y="254868"/>
                  <a:pt x="14448598" y="253566"/>
                  <a:pt x="14443886" y="250961"/>
                </a:cubicBezTo>
                <a:cubicBezTo>
                  <a:pt x="14439172" y="248357"/>
                  <a:pt x="14433282" y="245566"/>
                  <a:pt x="14426212" y="242590"/>
                </a:cubicBezTo>
                <a:cubicBezTo>
                  <a:pt x="14419144" y="239613"/>
                  <a:pt x="14410958" y="236822"/>
                  <a:pt x="14401656" y="234218"/>
                </a:cubicBezTo>
                <a:cubicBezTo>
                  <a:pt x="14392354" y="231613"/>
                  <a:pt x="14381750" y="230311"/>
                  <a:pt x="14369844" y="230311"/>
                </a:cubicBezTo>
                <a:cubicBezTo>
                  <a:pt x="14361412" y="230311"/>
                  <a:pt x="14354094" y="231179"/>
                  <a:pt x="14347892" y="232916"/>
                </a:cubicBezTo>
                <a:cubicBezTo>
                  <a:pt x="14341692" y="234652"/>
                  <a:pt x="14336606" y="237132"/>
                  <a:pt x="14332636" y="240357"/>
                </a:cubicBezTo>
                <a:cubicBezTo>
                  <a:pt x="14328668" y="243582"/>
                  <a:pt x="14325692" y="247364"/>
                  <a:pt x="14323708" y="251705"/>
                </a:cubicBezTo>
                <a:cubicBezTo>
                  <a:pt x="14321722" y="256046"/>
                  <a:pt x="14320732" y="260697"/>
                  <a:pt x="14320732" y="265658"/>
                </a:cubicBezTo>
                <a:cubicBezTo>
                  <a:pt x="14320732" y="273347"/>
                  <a:pt x="14323088" y="279797"/>
                  <a:pt x="14327800" y="285005"/>
                </a:cubicBezTo>
                <a:cubicBezTo>
                  <a:pt x="14332512" y="290214"/>
                  <a:pt x="14338714" y="294803"/>
                  <a:pt x="14346404" y="298772"/>
                </a:cubicBezTo>
                <a:cubicBezTo>
                  <a:pt x="14354092" y="302741"/>
                  <a:pt x="14362836" y="306462"/>
                  <a:pt x="14372634" y="309934"/>
                </a:cubicBezTo>
                <a:cubicBezTo>
                  <a:pt x="14382432" y="313407"/>
                  <a:pt x="14392354" y="317190"/>
                  <a:pt x="14402400" y="321282"/>
                </a:cubicBezTo>
                <a:cubicBezTo>
                  <a:pt x="14412446" y="325375"/>
                  <a:pt x="14422368" y="330150"/>
                  <a:pt x="14432166" y="335607"/>
                </a:cubicBezTo>
                <a:cubicBezTo>
                  <a:pt x="14441964" y="341064"/>
                  <a:pt x="14450708" y="347761"/>
                  <a:pt x="14458396" y="355699"/>
                </a:cubicBezTo>
                <a:cubicBezTo>
                  <a:pt x="14466086" y="363636"/>
                  <a:pt x="14472288" y="373124"/>
                  <a:pt x="14477000" y="384162"/>
                </a:cubicBezTo>
                <a:cubicBezTo>
                  <a:pt x="14481712" y="395200"/>
                  <a:pt x="14484070" y="408285"/>
                  <a:pt x="14484070" y="423416"/>
                </a:cubicBezTo>
                <a:cubicBezTo>
                  <a:pt x="14484070" y="442267"/>
                  <a:pt x="14480536" y="458886"/>
                  <a:pt x="14473466" y="473273"/>
                </a:cubicBezTo>
                <a:cubicBezTo>
                  <a:pt x="14466396" y="487660"/>
                  <a:pt x="14456412" y="499690"/>
                  <a:pt x="14443514" y="509364"/>
                </a:cubicBezTo>
                <a:cubicBezTo>
                  <a:pt x="14430616" y="519038"/>
                  <a:pt x="14415360" y="526293"/>
                  <a:pt x="14397748" y="531130"/>
                </a:cubicBezTo>
                <a:cubicBezTo>
                  <a:pt x="14380138" y="535967"/>
                  <a:pt x="14361040" y="538385"/>
                  <a:pt x="14340450" y="538385"/>
                </a:cubicBezTo>
                <a:cubicBezTo>
                  <a:pt x="14328048" y="538385"/>
                  <a:pt x="14316204" y="537455"/>
                  <a:pt x="14304918" y="535595"/>
                </a:cubicBezTo>
                <a:cubicBezTo>
                  <a:pt x="14293632" y="533735"/>
                  <a:pt x="14283524" y="531378"/>
                  <a:pt x="14274594" y="528526"/>
                </a:cubicBezTo>
                <a:cubicBezTo>
                  <a:pt x="14265664" y="525673"/>
                  <a:pt x="14258224" y="522758"/>
                  <a:pt x="14252270" y="519782"/>
                </a:cubicBezTo>
                <a:cubicBezTo>
                  <a:pt x="14246316" y="516805"/>
                  <a:pt x="14241976" y="514015"/>
                  <a:pt x="14239248" y="511410"/>
                </a:cubicBezTo>
                <a:cubicBezTo>
                  <a:pt x="14236518" y="508806"/>
                  <a:pt x="14234410" y="504713"/>
                  <a:pt x="14232922" y="499132"/>
                </a:cubicBezTo>
                <a:cubicBezTo>
                  <a:pt x="14231434" y="493551"/>
                  <a:pt x="14230690" y="485303"/>
                  <a:pt x="14230690" y="474389"/>
                </a:cubicBezTo>
                <a:cubicBezTo>
                  <a:pt x="14230690" y="467196"/>
                  <a:pt x="14230938" y="461429"/>
                  <a:pt x="14231434" y="457088"/>
                </a:cubicBezTo>
                <a:cubicBezTo>
                  <a:pt x="14231930" y="452747"/>
                  <a:pt x="14232674" y="449275"/>
                  <a:pt x="14233666" y="446670"/>
                </a:cubicBezTo>
                <a:cubicBezTo>
                  <a:pt x="14234658" y="444066"/>
                  <a:pt x="14235900" y="442329"/>
                  <a:pt x="14237388" y="441461"/>
                </a:cubicBezTo>
                <a:cubicBezTo>
                  <a:pt x="14238876" y="440593"/>
                  <a:pt x="14240736" y="440159"/>
                  <a:pt x="14242968" y="440159"/>
                </a:cubicBezTo>
                <a:cubicBezTo>
                  <a:pt x="14245696" y="440159"/>
                  <a:pt x="14249728" y="441709"/>
                  <a:pt x="14255060" y="444810"/>
                </a:cubicBezTo>
                <a:cubicBezTo>
                  <a:pt x="14260394" y="447910"/>
                  <a:pt x="14267028" y="451321"/>
                  <a:pt x="14274966" y="455042"/>
                </a:cubicBezTo>
                <a:cubicBezTo>
                  <a:pt x="14282904" y="458762"/>
                  <a:pt x="14292144" y="462235"/>
                  <a:pt x="14302684" y="465460"/>
                </a:cubicBezTo>
                <a:cubicBezTo>
                  <a:pt x="14313228" y="468684"/>
                  <a:pt x="14325196" y="470297"/>
                  <a:pt x="14338590" y="470297"/>
                </a:cubicBezTo>
                <a:cubicBezTo>
                  <a:pt x="14347024" y="470297"/>
                  <a:pt x="14354528" y="469428"/>
                  <a:pt x="14361100" y="467692"/>
                </a:cubicBezTo>
                <a:cubicBezTo>
                  <a:pt x="14367672" y="465956"/>
                  <a:pt x="14373380" y="463475"/>
                  <a:pt x="14378216" y="460251"/>
                </a:cubicBezTo>
                <a:cubicBezTo>
                  <a:pt x="14383052" y="457026"/>
                  <a:pt x="14386712" y="452933"/>
                  <a:pt x="14389192" y="447972"/>
                </a:cubicBezTo>
                <a:cubicBezTo>
                  <a:pt x="14391672" y="443011"/>
                  <a:pt x="14392912" y="437306"/>
                  <a:pt x="14392912" y="430857"/>
                </a:cubicBezTo>
                <a:cubicBezTo>
                  <a:pt x="14392912" y="423416"/>
                  <a:pt x="14390618" y="417028"/>
                  <a:pt x="14386028" y="411695"/>
                </a:cubicBezTo>
                <a:cubicBezTo>
                  <a:pt x="14381440" y="406362"/>
                  <a:pt x="14375364" y="401712"/>
                  <a:pt x="14367798" y="397743"/>
                </a:cubicBezTo>
                <a:cubicBezTo>
                  <a:pt x="14360232" y="393774"/>
                  <a:pt x="14351676" y="390053"/>
                  <a:pt x="14342124" y="386581"/>
                </a:cubicBezTo>
                <a:cubicBezTo>
                  <a:pt x="14332576" y="383108"/>
                  <a:pt x="14322776" y="379263"/>
                  <a:pt x="14312732" y="375047"/>
                </a:cubicBezTo>
                <a:cubicBezTo>
                  <a:pt x="14302684" y="370830"/>
                  <a:pt x="14292888" y="365993"/>
                  <a:pt x="14283338" y="360536"/>
                </a:cubicBezTo>
                <a:cubicBezTo>
                  <a:pt x="14273788" y="355079"/>
                  <a:pt x="14265232" y="348382"/>
                  <a:pt x="14257664" y="340444"/>
                </a:cubicBezTo>
                <a:cubicBezTo>
                  <a:pt x="14250100" y="332507"/>
                  <a:pt x="14244024" y="322957"/>
                  <a:pt x="14239432" y="311795"/>
                </a:cubicBezTo>
                <a:cubicBezTo>
                  <a:pt x="14234844" y="300632"/>
                  <a:pt x="14232550" y="287238"/>
                  <a:pt x="14232550" y="271611"/>
                </a:cubicBezTo>
                <a:cubicBezTo>
                  <a:pt x="14232550" y="255736"/>
                  <a:pt x="14235652" y="241163"/>
                  <a:pt x="14241852" y="227893"/>
                </a:cubicBezTo>
                <a:cubicBezTo>
                  <a:pt x="14248052" y="214622"/>
                  <a:pt x="14256984" y="203274"/>
                  <a:pt x="14268640" y="193848"/>
                </a:cubicBezTo>
                <a:cubicBezTo>
                  <a:pt x="14280300" y="184422"/>
                  <a:pt x="14294500" y="177105"/>
                  <a:pt x="14311244" y="171896"/>
                </a:cubicBezTo>
                <a:cubicBezTo>
                  <a:pt x="14327986" y="166687"/>
                  <a:pt x="14346776" y="164083"/>
                  <a:pt x="14367612" y="164083"/>
                </a:cubicBezTo>
                <a:close/>
                <a:moveTo>
                  <a:pt x="14062812" y="164083"/>
                </a:moveTo>
                <a:cubicBezTo>
                  <a:pt x="14073230" y="164083"/>
                  <a:pt x="14083336" y="164827"/>
                  <a:pt x="14093136" y="166315"/>
                </a:cubicBezTo>
                <a:cubicBezTo>
                  <a:pt x="14102934" y="167803"/>
                  <a:pt x="14111800" y="169664"/>
                  <a:pt x="14119738" y="171896"/>
                </a:cubicBezTo>
                <a:cubicBezTo>
                  <a:pt x="14127676" y="174129"/>
                  <a:pt x="14134372" y="176547"/>
                  <a:pt x="14139830" y="179151"/>
                </a:cubicBezTo>
                <a:cubicBezTo>
                  <a:pt x="14145288" y="181756"/>
                  <a:pt x="14149192" y="183988"/>
                  <a:pt x="14151550" y="185849"/>
                </a:cubicBezTo>
                <a:cubicBezTo>
                  <a:pt x="14153908" y="187709"/>
                  <a:pt x="14155580" y="189569"/>
                  <a:pt x="14156572" y="191430"/>
                </a:cubicBezTo>
                <a:cubicBezTo>
                  <a:pt x="14157564" y="193290"/>
                  <a:pt x="14158308" y="195523"/>
                  <a:pt x="14158806" y="198127"/>
                </a:cubicBezTo>
                <a:cubicBezTo>
                  <a:pt x="14159302" y="200732"/>
                  <a:pt x="14159736" y="203956"/>
                  <a:pt x="14160108" y="207801"/>
                </a:cubicBezTo>
                <a:cubicBezTo>
                  <a:pt x="14160480" y="211646"/>
                  <a:pt x="14160666" y="216421"/>
                  <a:pt x="14160666" y="222126"/>
                </a:cubicBezTo>
                <a:cubicBezTo>
                  <a:pt x="14160666" y="228823"/>
                  <a:pt x="14160480" y="234280"/>
                  <a:pt x="14160108" y="238497"/>
                </a:cubicBezTo>
                <a:cubicBezTo>
                  <a:pt x="14159736" y="242714"/>
                  <a:pt x="14159116" y="246062"/>
                  <a:pt x="14158248" y="248543"/>
                </a:cubicBezTo>
                <a:cubicBezTo>
                  <a:pt x="14157380" y="251023"/>
                  <a:pt x="14156200" y="252697"/>
                  <a:pt x="14154712" y="253566"/>
                </a:cubicBezTo>
                <a:cubicBezTo>
                  <a:pt x="14153224" y="254434"/>
                  <a:pt x="14151488" y="254868"/>
                  <a:pt x="14149504" y="254868"/>
                </a:cubicBezTo>
                <a:cubicBezTo>
                  <a:pt x="14147272" y="254868"/>
                  <a:pt x="14143798" y="253566"/>
                  <a:pt x="14139086" y="250961"/>
                </a:cubicBezTo>
                <a:cubicBezTo>
                  <a:pt x="14134372" y="248357"/>
                  <a:pt x="14128482" y="245566"/>
                  <a:pt x="14121412" y="242590"/>
                </a:cubicBezTo>
                <a:cubicBezTo>
                  <a:pt x="14114344" y="239613"/>
                  <a:pt x="14106158" y="236822"/>
                  <a:pt x="14096856" y="234218"/>
                </a:cubicBezTo>
                <a:cubicBezTo>
                  <a:pt x="14087554" y="231613"/>
                  <a:pt x="14076950" y="230311"/>
                  <a:pt x="14065044" y="230311"/>
                </a:cubicBezTo>
                <a:cubicBezTo>
                  <a:pt x="14056612" y="230311"/>
                  <a:pt x="14049292" y="231179"/>
                  <a:pt x="14043092" y="232916"/>
                </a:cubicBezTo>
                <a:cubicBezTo>
                  <a:pt x="14036892" y="234652"/>
                  <a:pt x="14031804" y="237132"/>
                  <a:pt x="14027836" y="240357"/>
                </a:cubicBezTo>
                <a:cubicBezTo>
                  <a:pt x="14023868" y="243582"/>
                  <a:pt x="14020892" y="247364"/>
                  <a:pt x="14018908" y="251705"/>
                </a:cubicBezTo>
                <a:cubicBezTo>
                  <a:pt x="14016922" y="256046"/>
                  <a:pt x="14015932" y="260697"/>
                  <a:pt x="14015932" y="265658"/>
                </a:cubicBezTo>
                <a:cubicBezTo>
                  <a:pt x="14015932" y="273347"/>
                  <a:pt x="14018286" y="279797"/>
                  <a:pt x="14023000" y="285005"/>
                </a:cubicBezTo>
                <a:cubicBezTo>
                  <a:pt x="14027712" y="290214"/>
                  <a:pt x="14033912" y="294803"/>
                  <a:pt x="14041604" y="298772"/>
                </a:cubicBezTo>
                <a:cubicBezTo>
                  <a:pt x="14049292" y="302741"/>
                  <a:pt x="14058036" y="306462"/>
                  <a:pt x="14067834" y="309934"/>
                </a:cubicBezTo>
                <a:cubicBezTo>
                  <a:pt x="14077632" y="313407"/>
                  <a:pt x="14087554" y="317190"/>
                  <a:pt x="14097600" y="321282"/>
                </a:cubicBezTo>
                <a:cubicBezTo>
                  <a:pt x="14107646" y="325375"/>
                  <a:pt x="14117568" y="330150"/>
                  <a:pt x="14127366" y="335607"/>
                </a:cubicBezTo>
                <a:cubicBezTo>
                  <a:pt x="14137164" y="341064"/>
                  <a:pt x="14145906" y="347761"/>
                  <a:pt x="14153596" y="355699"/>
                </a:cubicBezTo>
                <a:cubicBezTo>
                  <a:pt x="14161286" y="363636"/>
                  <a:pt x="14167488" y="373124"/>
                  <a:pt x="14172200" y="384162"/>
                </a:cubicBezTo>
                <a:cubicBezTo>
                  <a:pt x="14176912" y="395200"/>
                  <a:pt x="14179270" y="408285"/>
                  <a:pt x="14179270" y="423416"/>
                </a:cubicBezTo>
                <a:cubicBezTo>
                  <a:pt x="14179270" y="442267"/>
                  <a:pt x="14175736" y="458886"/>
                  <a:pt x="14168666" y="473273"/>
                </a:cubicBezTo>
                <a:cubicBezTo>
                  <a:pt x="14161596" y="487660"/>
                  <a:pt x="14151612" y="499690"/>
                  <a:pt x="14138714" y="509364"/>
                </a:cubicBezTo>
                <a:cubicBezTo>
                  <a:pt x="14125816" y="519038"/>
                  <a:pt x="14110560" y="526293"/>
                  <a:pt x="14092948" y="531130"/>
                </a:cubicBezTo>
                <a:cubicBezTo>
                  <a:pt x="14075338" y="535967"/>
                  <a:pt x="14056238" y="538385"/>
                  <a:pt x="14035650" y="538385"/>
                </a:cubicBezTo>
                <a:cubicBezTo>
                  <a:pt x="14023248" y="538385"/>
                  <a:pt x="14011404" y="537455"/>
                  <a:pt x="14000118" y="535595"/>
                </a:cubicBezTo>
                <a:cubicBezTo>
                  <a:pt x="13988832" y="533735"/>
                  <a:pt x="13978724" y="531378"/>
                  <a:pt x="13969794" y="528526"/>
                </a:cubicBezTo>
                <a:cubicBezTo>
                  <a:pt x="13960864" y="525673"/>
                  <a:pt x="13953424" y="522758"/>
                  <a:pt x="13947470" y="519782"/>
                </a:cubicBezTo>
                <a:cubicBezTo>
                  <a:pt x="13941516" y="516805"/>
                  <a:pt x="13937176" y="514015"/>
                  <a:pt x="13934448" y="511410"/>
                </a:cubicBezTo>
                <a:cubicBezTo>
                  <a:pt x="13931718" y="508806"/>
                  <a:pt x="13929610" y="504713"/>
                  <a:pt x="13928122" y="499132"/>
                </a:cubicBezTo>
                <a:cubicBezTo>
                  <a:pt x="13926634" y="493551"/>
                  <a:pt x="13925890" y="485303"/>
                  <a:pt x="13925890" y="474389"/>
                </a:cubicBezTo>
                <a:cubicBezTo>
                  <a:pt x="13925890" y="467196"/>
                  <a:pt x="13926136" y="461429"/>
                  <a:pt x="13926634" y="457088"/>
                </a:cubicBezTo>
                <a:cubicBezTo>
                  <a:pt x="13927130" y="452747"/>
                  <a:pt x="13927872" y="449275"/>
                  <a:pt x="13928866" y="446670"/>
                </a:cubicBezTo>
                <a:cubicBezTo>
                  <a:pt x="13929858" y="444066"/>
                  <a:pt x="13931100" y="442329"/>
                  <a:pt x="13932588" y="441461"/>
                </a:cubicBezTo>
                <a:cubicBezTo>
                  <a:pt x="13934076" y="440593"/>
                  <a:pt x="13935936" y="440159"/>
                  <a:pt x="13938168" y="440159"/>
                </a:cubicBezTo>
                <a:cubicBezTo>
                  <a:pt x="13940896" y="440159"/>
                  <a:pt x="13944928" y="441709"/>
                  <a:pt x="13950260" y="444810"/>
                </a:cubicBezTo>
                <a:cubicBezTo>
                  <a:pt x="13955594" y="447910"/>
                  <a:pt x="13962228" y="451321"/>
                  <a:pt x="13970166" y="455042"/>
                </a:cubicBezTo>
                <a:cubicBezTo>
                  <a:pt x="13978104" y="458762"/>
                  <a:pt x="13987344" y="462235"/>
                  <a:pt x="13997884" y="465460"/>
                </a:cubicBezTo>
                <a:cubicBezTo>
                  <a:pt x="14008428" y="468684"/>
                  <a:pt x="14020396" y="470297"/>
                  <a:pt x="14033790" y="470297"/>
                </a:cubicBezTo>
                <a:cubicBezTo>
                  <a:pt x="14042224" y="470297"/>
                  <a:pt x="14049726" y="469428"/>
                  <a:pt x="14056300" y="467692"/>
                </a:cubicBezTo>
                <a:cubicBezTo>
                  <a:pt x="14062872" y="465956"/>
                  <a:pt x="14068580" y="463475"/>
                  <a:pt x="14073416" y="460251"/>
                </a:cubicBezTo>
                <a:cubicBezTo>
                  <a:pt x="14078252" y="457026"/>
                  <a:pt x="14081910" y="452933"/>
                  <a:pt x="14084392" y="447972"/>
                </a:cubicBezTo>
                <a:cubicBezTo>
                  <a:pt x="14086872" y="443011"/>
                  <a:pt x="14088112" y="437306"/>
                  <a:pt x="14088112" y="430857"/>
                </a:cubicBezTo>
                <a:cubicBezTo>
                  <a:pt x="14088112" y="423416"/>
                  <a:pt x="14085816" y="417028"/>
                  <a:pt x="14081228" y="411695"/>
                </a:cubicBezTo>
                <a:cubicBezTo>
                  <a:pt x="14076640" y="406362"/>
                  <a:pt x="14070562" y="401712"/>
                  <a:pt x="14062998" y="397743"/>
                </a:cubicBezTo>
                <a:cubicBezTo>
                  <a:pt x="14055432" y="393774"/>
                  <a:pt x="14046874" y="390053"/>
                  <a:pt x="14037324" y="386581"/>
                </a:cubicBezTo>
                <a:cubicBezTo>
                  <a:pt x="14027776" y="383108"/>
                  <a:pt x="14017976" y="379263"/>
                  <a:pt x="14007932" y="375047"/>
                </a:cubicBezTo>
                <a:cubicBezTo>
                  <a:pt x="13997884" y="370830"/>
                  <a:pt x="13988088" y="365993"/>
                  <a:pt x="13978538" y="360536"/>
                </a:cubicBezTo>
                <a:cubicBezTo>
                  <a:pt x="13968988" y="355079"/>
                  <a:pt x="13960428" y="348382"/>
                  <a:pt x="13952864" y="340444"/>
                </a:cubicBezTo>
                <a:cubicBezTo>
                  <a:pt x="13945300" y="332507"/>
                  <a:pt x="13939220" y="322957"/>
                  <a:pt x="13934632" y="311795"/>
                </a:cubicBezTo>
                <a:cubicBezTo>
                  <a:pt x="13930044" y="300632"/>
                  <a:pt x="13927750" y="287238"/>
                  <a:pt x="13927750" y="271611"/>
                </a:cubicBezTo>
                <a:cubicBezTo>
                  <a:pt x="13927750" y="255736"/>
                  <a:pt x="13930850" y="241163"/>
                  <a:pt x="13937052" y="227893"/>
                </a:cubicBezTo>
                <a:cubicBezTo>
                  <a:pt x="13943252" y="214622"/>
                  <a:pt x="13952182" y="203274"/>
                  <a:pt x="13963840" y="193848"/>
                </a:cubicBezTo>
                <a:cubicBezTo>
                  <a:pt x="13975500" y="184422"/>
                  <a:pt x="13989700" y="177105"/>
                  <a:pt x="14006444" y="171896"/>
                </a:cubicBezTo>
                <a:cubicBezTo>
                  <a:pt x="14023186" y="166687"/>
                  <a:pt x="14041976" y="164083"/>
                  <a:pt x="14062812" y="164083"/>
                </a:cubicBezTo>
                <a:close/>
                <a:moveTo>
                  <a:pt x="13714554" y="164083"/>
                </a:moveTo>
                <a:cubicBezTo>
                  <a:pt x="13742336" y="164083"/>
                  <a:pt x="13766084" y="168175"/>
                  <a:pt x="13785804" y="176361"/>
                </a:cubicBezTo>
                <a:cubicBezTo>
                  <a:pt x="13805524" y="184547"/>
                  <a:pt x="13821710" y="195895"/>
                  <a:pt x="13834360" y="210405"/>
                </a:cubicBezTo>
                <a:cubicBezTo>
                  <a:pt x="13847012" y="224916"/>
                  <a:pt x="13856312" y="242093"/>
                  <a:pt x="13862266" y="261937"/>
                </a:cubicBezTo>
                <a:cubicBezTo>
                  <a:pt x="13868220" y="281781"/>
                  <a:pt x="13871196" y="303361"/>
                  <a:pt x="13871196" y="326677"/>
                </a:cubicBezTo>
                <a:lnTo>
                  <a:pt x="13871196" y="341560"/>
                </a:lnTo>
                <a:cubicBezTo>
                  <a:pt x="13871196" y="352970"/>
                  <a:pt x="13868652" y="361404"/>
                  <a:pt x="13863568" y="366861"/>
                </a:cubicBezTo>
                <a:cubicBezTo>
                  <a:pt x="13858484" y="372318"/>
                  <a:pt x="13851476" y="375047"/>
                  <a:pt x="13842546" y="375047"/>
                </a:cubicBezTo>
                <a:lnTo>
                  <a:pt x="13640512" y="375047"/>
                </a:lnTo>
                <a:cubicBezTo>
                  <a:pt x="13640512" y="389185"/>
                  <a:pt x="13642186" y="402022"/>
                  <a:pt x="13645536" y="413556"/>
                </a:cubicBezTo>
                <a:cubicBezTo>
                  <a:pt x="13648884" y="425090"/>
                  <a:pt x="13654216" y="434888"/>
                  <a:pt x="13661534" y="442949"/>
                </a:cubicBezTo>
                <a:cubicBezTo>
                  <a:pt x="13668852" y="451011"/>
                  <a:pt x="13678276" y="457150"/>
                  <a:pt x="13689812" y="461367"/>
                </a:cubicBezTo>
                <a:cubicBezTo>
                  <a:pt x="13701344" y="465584"/>
                  <a:pt x="13715172" y="467692"/>
                  <a:pt x="13731296" y="467692"/>
                </a:cubicBezTo>
                <a:cubicBezTo>
                  <a:pt x="13747668" y="467692"/>
                  <a:pt x="13762054" y="466514"/>
                  <a:pt x="13774456" y="464157"/>
                </a:cubicBezTo>
                <a:cubicBezTo>
                  <a:pt x="13786860" y="461801"/>
                  <a:pt x="13797588" y="459196"/>
                  <a:pt x="13806640" y="456344"/>
                </a:cubicBezTo>
                <a:cubicBezTo>
                  <a:pt x="13815696" y="453491"/>
                  <a:pt x="13823198" y="450887"/>
                  <a:pt x="13829152" y="448530"/>
                </a:cubicBezTo>
                <a:cubicBezTo>
                  <a:pt x="13835104" y="446174"/>
                  <a:pt x="13839940" y="444996"/>
                  <a:pt x="13843662" y="444996"/>
                </a:cubicBezTo>
                <a:cubicBezTo>
                  <a:pt x="13845896" y="444996"/>
                  <a:pt x="13847756" y="445430"/>
                  <a:pt x="13849244" y="446298"/>
                </a:cubicBezTo>
                <a:cubicBezTo>
                  <a:pt x="13850732" y="447166"/>
                  <a:pt x="13851972" y="448716"/>
                  <a:pt x="13852964" y="450949"/>
                </a:cubicBezTo>
                <a:cubicBezTo>
                  <a:pt x="13853956" y="453181"/>
                  <a:pt x="13854638" y="456344"/>
                  <a:pt x="13855010" y="460437"/>
                </a:cubicBezTo>
                <a:cubicBezTo>
                  <a:pt x="13855382" y="464529"/>
                  <a:pt x="13855568" y="469676"/>
                  <a:pt x="13855568" y="475878"/>
                </a:cubicBezTo>
                <a:cubicBezTo>
                  <a:pt x="13855568" y="481335"/>
                  <a:pt x="13855444" y="485986"/>
                  <a:pt x="13855196" y="489830"/>
                </a:cubicBezTo>
                <a:cubicBezTo>
                  <a:pt x="13854948" y="493675"/>
                  <a:pt x="13854576" y="496962"/>
                  <a:pt x="13854080" y="499690"/>
                </a:cubicBezTo>
                <a:cubicBezTo>
                  <a:pt x="13853584" y="502419"/>
                  <a:pt x="13852840" y="504713"/>
                  <a:pt x="13851848" y="506573"/>
                </a:cubicBezTo>
                <a:cubicBezTo>
                  <a:pt x="13850856" y="508434"/>
                  <a:pt x="13849552" y="510232"/>
                  <a:pt x="13847940" y="511968"/>
                </a:cubicBezTo>
                <a:cubicBezTo>
                  <a:pt x="13846328" y="513705"/>
                  <a:pt x="13841924" y="516061"/>
                  <a:pt x="13834732" y="519038"/>
                </a:cubicBezTo>
                <a:cubicBezTo>
                  <a:pt x="13827540" y="522014"/>
                  <a:pt x="13818360" y="524929"/>
                  <a:pt x="13807200" y="527781"/>
                </a:cubicBezTo>
                <a:cubicBezTo>
                  <a:pt x="13796036" y="530634"/>
                  <a:pt x="13783262" y="533114"/>
                  <a:pt x="13768876" y="535223"/>
                </a:cubicBezTo>
                <a:cubicBezTo>
                  <a:pt x="13754490" y="537331"/>
                  <a:pt x="13739110" y="538385"/>
                  <a:pt x="13722740" y="538385"/>
                </a:cubicBezTo>
                <a:cubicBezTo>
                  <a:pt x="13693220" y="538385"/>
                  <a:pt x="13667362" y="534665"/>
                  <a:pt x="13645164" y="527223"/>
                </a:cubicBezTo>
                <a:cubicBezTo>
                  <a:pt x="13622964" y="519782"/>
                  <a:pt x="13604420" y="508496"/>
                  <a:pt x="13589538" y="493365"/>
                </a:cubicBezTo>
                <a:cubicBezTo>
                  <a:pt x="13574656" y="478234"/>
                  <a:pt x="13563556" y="459134"/>
                  <a:pt x="13556238" y="436066"/>
                </a:cubicBezTo>
                <a:cubicBezTo>
                  <a:pt x="13548920" y="412998"/>
                  <a:pt x="13545262" y="385961"/>
                  <a:pt x="13545262" y="354955"/>
                </a:cubicBezTo>
                <a:cubicBezTo>
                  <a:pt x="13545262" y="325437"/>
                  <a:pt x="13549106" y="298834"/>
                  <a:pt x="13556796" y="275146"/>
                </a:cubicBezTo>
                <a:cubicBezTo>
                  <a:pt x="13564484" y="251457"/>
                  <a:pt x="13575648" y="231365"/>
                  <a:pt x="13590282" y="214870"/>
                </a:cubicBezTo>
                <a:cubicBezTo>
                  <a:pt x="13604916" y="198375"/>
                  <a:pt x="13622714" y="185787"/>
                  <a:pt x="13643674" y="177105"/>
                </a:cubicBezTo>
                <a:cubicBezTo>
                  <a:pt x="13664636" y="168423"/>
                  <a:pt x="13688260" y="164083"/>
                  <a:pt x="13714554" y="164083"/>
                </a:cubicBezTo>
                <a:close/>
                <a:moveTo>
                  <a:pt x="13002560" y="164083"/>
                </a:moveTo>
                <a:cubicBezTo>
                  <a:pt x="13032326" y="164083"/>
                  <a:pt x="13058122" y="168113"/>
                  <a:pt x="13079952" y="176175"/>
                </a:cubicBezTo>
                <a:cubicBezTo>
                  <a:pt x="13101778" y="184236"/>
                  <a:pt x="13119824" y="196081"/>
                  <a:pt x="13134088" y="211708"/>
                </a:cubicBezTo>
                <a:cubicBezTo>
                  <a:pt x="13148348" y="227335"/>
                  <a:pt x="13158952" y="246558"/>
                  <a:pt x="13165900" y="269379"/>
                </a:cubicBezTo>
                <a:cubicBezTo>
                  <a:pt x="13172844" y="292199"/>
                  <a:pt x="13176316" y="318368"/>
                  <a:pt x="13176316" y="347885"/>
                </a:cubicBezTo>
                <a:cubicBezTo>
                  <a:pt x="13176316" y="376163"/>
                  <a:pt x="13172596" y="401960"/>
                  <a:pt x="13165156" y="425276"/>
                </a:cubicBezTo>
                <a:cubicBezTo>
                  <a:pt x="13157712" y="448592"/>
                  <a:pt x="13146428" y="468684"/>
                  <a:pt x="13131296" y="485551"/>
                </a:cubicBezTo>
                <a:cubicBezTo>
                  <a:pt x="13116164" y="502419"/>
                  <a:pt x="13097188" y="515441"/>
                  <a:pt x="13074370" y="524619"/>
                </a:cubicBezTo>
                <a:cubicBezTo>
                  <a:pt x="13051548" y="533797"/>
                  <a:pt x="13024884" y="538385"/>
                  <a:pt x="12994374" y="538385"/>
                </a:cubicBezTo>
                <a:cubicBezTo>
                  <a:pt x="12964856" y="538385"/>
                  <a:pt x="12939184" y="534293"/>
                  <a:pt x="12917356" y="526107"/>
                </a:cubicBezTo>
                <a:cubicBezTo>
                  <a:pt x="12895528" y="517922"/>
                  <a:pt x="12877420" y="506015"/>
                  <a:pt x="12863034" y="490388"/>
                </a:cubicBezTo>
                <a:cubicBezTo>
                  <a:pt x="12848646" y="474761"/>
                  <a:pt x="12837980" y="455538"/>
                  <a:pt x="12831036" y="432717"/>
                </a:cubicBezTo>
                <a:cubicBezTo>
                  <a:pt x="12824088" y="409897"/>
                  <a:pt x="12820618" y="383852"/>
                  <a:pt x="12820618" y="354583"/>
                </a:cubicBezTo>
                <a:cubicBezTo>
                  <a:pt x="12820618" y="326305"/>
                  <a:pt x="12824400" y="300446"/>
                  <a:pt x="12831966" y="277006"/>
                </a:cubicBezTo>
                <a:cubicBezTo>
                  <a:pt x="12839530" y="253566"/>
                  <a:pt x="12850880" y="233474"/>
                  <a:pt x="12866010" y="216731"/>
                </a:cubicBezTo>
                <a:cubicBezTo>
                  <a:pt x="12881140" y="199987"/>
                  <a:pt x="12900056" y="187027"/>
                  <a:pt x="12922752" y="177849"/>
                </a:cubicBezTo>
                <a:cubicBezTo>
                  <a:pt x="12945448" y="168671"/>
                  <a:pt x="12972050" y="164083"/>
                  <a:pt x="13002560" y="164083"/>
                </a:cubicBezTo>
                <a:close/>
                <a:moveTo>
                  <a:pt x="12751710" y="164083"/>
                </a:moveTo>
                <a:cubicBezTo>
                  <a:pt x="12754934" y="164083"/>
                  <a:pt x="12758408" y="164269"/>
                  <a:pt x="12762128" y="164641"/>
                </a:cubicBezTo>
                <a:cubicBezTo>
                  <a:pt x="12765848" y="165013"/>
                  <a:pt x="12769694" y="165633"/>
                  <a:pt x="12773662" y="166501"/>
                </a:cubicBezTo>
                <a:cubicBezTo>
                  <a:pt x="12777632" y="167369"/>
                  <a:pt x="12781104" y="168361"/>
                  <a:pt x="12784080" y="169478"/>
                </a:cubicBezTo>
                <a:cubicBezTo>
                  <a:pt x="12787056" y="170594"/>
                  <a:pt x="12789228" y="171772"/>
                  <a:pt x="12790592" y="173012"/>
                </a:cubicBezTo>
                <a:cubicBezTo>
                  <a:pt x="12791956" y="174253"/>
                  <a:pt x="12792948" y="175617"/>
                  <a:pt x="12793568" y="177105"/>
                </a:cubicBezTo>
                <a:cubicBezTo>
                  <a:pt x="12794188" y="178593"/>
                  <a:pt x="12794748" y="180640"/>
                  <a:pt x="12795242" y="183244"/>
                </a:cubicBezTo>
                <a:cubicBezTo>
                  <a:pt x="12795740" y="185849"/>
                  <a:pt x="12796112" y="189755"/>
                  <a:pt x="12796360" y="194964"/>
                </a:cubicBezTo>
                <a:cubicBezTo>
                  <a:pt x="12796606" y="200173"/>
                  <a:pt x="12796732" y="207243"/>
                  <a:pt x="12796732" y="216172"/>
                </a:cubicBezTo>
                <a:cubicBezTo>
                  <a:pt x="12796732" y="225102"/>
                  <a:pt x="12796484" y="232420"/>
                  <a:pt x="12795988" y="238125"/>
                </a:cubicBezTo>
                <a:cubicBezTo>
                  <a:pt x="12795490" y="243830"/>
                  <a:pt x="12794748" y="248295"/>
                  <a:pt x="12793754" y="251519"/>
                </a:cubicBezTo>
                <a:cubicBezTo>
                  <a:pt x="12792762" y="254744"/>
                  <a:pt x="12791460" y="256976"/>
                  <a:pt x="12789848" y="258216"/>
                </a:cubicBezTo>
                <a:cubicBezTo>
                  <a:pt x="12788236" y="259457"/>
                  <a:pt x="12786188" y="260077"/>
                  <a:pt x="12783708" y="260077"/>
                </a:cubicBezTo>
                <a:cubicBezTo>
                  <a:pt x="12781724" y="260077"/>
                  <a:pt x="12779492" y="259643"/>
                  <a:pt x="12777012" y="258775"/>
                </a:cubicBezTo>
                <a:cubicBezTo>
                  <a:pt x="12774532" y="257906"/>
                  <a:pt x="12771740" y="256976"/>
                  <a:pt x="12768640" y="255984"/>
                </a:cubicBezTo>
                <a:cubicBezTo>
                  <a:pt x="12765538" y="254992"/>
                  <a:pt x="12762128" y="254062"/>
                  <a:pt x="12758408" y="253193"/>
                </a:cubicBezTo>
                <a:cubicBezTo>
                  <a:pt x="12754688" y="252325"/>
                  <a:pt x="12750594" y="251891"/>
                  <a:pt x="12746128" y="251891"/>
                </a:cubicBezTo>
                <a:cubicBezTo>
                  <a:pt x="12740920" y="251891"/>
                  <a:pt x="12735712" y="252945"/>
                  <a:pt x="12730502" y="255054"/>
                </a:cubicBezTo>
                <a:cubicBezTo>
                  <a:pt x="12725292" y="257162"/>
                  <a:pt x="12719898" y="260449"/>
                  <a:pt x="12714316" y="264914"/>
                </a:cubicBezTo>
                <a:cubicBezTo>
                  <a:pt x="12708736" y="269379"/>
                  <a:pt x="12702908" y="275332"/>
                  <a:pt x="12696830" y="282773"/>
                </a:cubicBezTo>
                <a:cubicBezTo>
                  <a:pt x="12690752" y="290214"/>
                  <a:pt x="12684242" y="299392"/>
                  <a:pt x="12677296" y="310306"/>
                </a:cubicBezTo>
                <a:lnTo>
                  <a:pt x="12677296" y="517177"/>
                </a:lnTo>
                <a:cubicBezTo>
                  <a:pt x="12677296" y="519658"/>
                  <a:pt x="12676552" y="521828"/>
                  <a:pt x="12675064" y="523689"/>
                </a:cubicBezTo>
                <a:cubicBezTo>
                  <a:pt x="12673576" y="525549"/>
                  <a:pt x="12671034" y="527099"/>
                  <a:pt x="12667436" y="528340"/>
                </a:cubicBezTo>
                <a:cubicBezTo>
                  <a:pt x="12663840" y="529580"/>
                  <a:pt x="12659064" y="530510"/>
                  <a:pt x="12653112" y="531130"/>
                </a:cubicBezTo>
                <a:cubicBezTo>
                  <a:pt x="12647158" y="531750"/>
                  <a:pt x="12639594" y="532060"/>
                  <a:pt x="12630416" y="532060"/>
                </a:cubicBezTo>
                <a:cubicBezTo>
                  <a:pt x="12621238" y="532060"/>
                  <a:pt x="12613672" y="531750"/>
                  <a:pt x="12607720" y="531130"/>
                </a:cubicBezTo>
                <a:cubicBezTo>
                  <a:pt x="12601766" y="530510"/>
                  <a:pt x="12596992" y="529580"/>
                  <a:pt x="12593394" y="528340"/>
                </a:cubicBezTo>
                <a:cubicBezTo>
                  <a:pt x="12589798" y="527099"/>
                  <a:pt x="12587256" y="525549"/>
                  <a:pt x="12585768" y="523689"/>
                </a:cubicBezTo>
                <a:cubicBezTo>
                  <a:pt x="12584280" y="521828"/>
                  <a:pt x="12583534" y="519658"/>
                  <a:pt x="12583534" y="517177"/>
                </a:cubicBezTo>
                <a:lnTo>
                  <a:pt x="12583534" y="185291"/>
                </a:lnTo>
                <a:cubicBezTo>
                  <a:pt x="12583534" y="182810"/>
                  <a:pt x="12584156" y="180640"/>
                  <a:pt x="12585396" y="178779"/>
                </a:cubicBezTo>
                <a:cubicBezTo>
                  <a:pt x="12586636" y="176919"/>
                  <a:pt x="12588868" y="175369"/>
                  <a:pt x="12592092" y="174129"/>
                </a:cubicBezTo>
                <a:cubicBezTo>
                  <a:pt x="12595316" y="172888"/>
                  <a:pt x="12599472" y="171958"/>
                  <a:pt x="12604556" y="171338"/>
                </a:cubicBezTo>
                <a:cubicBezTo>
                  <a:pt x="12609640" y="170718"/>
                  <a:pt x="12616028" y="170408"/>
                  <a:pt x="12623718" y="170408"/>
                </a:cubicBezTo>
                <a:cubicBezTo>
                  <a:pt x="12631656" y="170408"/>
                  <a:pt x="12638228" y="170718"/>
                  <a:pt x="12643438" y="171338"/>
                </a:cubicBezTo>
                <a:cubicBezTo>
                  <a:pt x="12648648" y="171958"/>
                  <a:pt x="12652678" y="172888"/>
                  <a:pt x="12655530" y="174129"/>
                </a:cubicBezTo>
                <a:cubicBezTo>
                  <a:pt x="12658382" y="175369"/>
                  <a:pt x="12660430" y="176919"/>
                  <a:pt x="12661668" y="178779"/>
                </a:cubicBezTo>
                <a:cubicBezTo>
                  <a:pt x="12662910" y="180640"/>
                  <a:pt x="12663530" y="182810"/>
                  <a:pt x="12663530" y="185291"/>
                </a:cubicBezTo>
                <a:lnTo>
                  <a:pt x="12663530" y="226590"/>
                </a:lnTo>
                <a:cubicBezTo>
                  <a:pt x="12672212" y="214188"/>
                  <a:pt x="12680396" y="203956"/>
                  <a:pt x="12688086" y="195895"/>
                </a:cubicBezTo>
                <a:cubicBezTo>
                  <a:pt x="12695776" y="187833"/>
                  <a:pt x="12703092" y="181446"/>
                  <a:pt x="12710038" y="176733"/>
                </a:cubicBezTo>
                <a:cubicBezTo>
                  <a:pt x="12716984" y="172020"/>
                  <a:pt x="12723928" y="168734"/>
                  <a:pt x="12730874" y="166873"/>
                </a:cubicBezTo>
                <a:cubicBezTo>
                  <a:pt x="12737820" y="165013"/>
                  <a:pt x="12744764" y="164083"/>
                  <a:pt x="12751710" y="164083"/>
                </a:cubicBezTo>
                <a:close/>
                <a:moveTo>
                  <a:pt x="11757687" y="164083"/>
                </a:moveTo>
                <a:cubicBezTo>
                  <a:pt x="11783732" y="164083"/>
                  <a:pt x="11805995" y="166625"/>
                  <a:pt x="11824474" y="171710"/>
                </a:cubicBezTo>
                <a:cubicBezTo>
                  <a:pt x="11842953" y="176795"/>
                  <a:pt x="11858146" y="184609"/>
                  <a:pt x="11870052" y="195151"/>
                </a:cubicBezTo>
                <a:cubicBezTo>
                  <a:pt x="11881959" y="205692"/>
                  <a:pt x="11890641" y="219273"/>
                  <a:pt x="11896097" y="235892"/>
                </a:cubicBezTo>
                <a:cubicBezTo>
                  <a:pt x="11901554" y="252511"/>
                  <a:pt x="11904283" y="272231"/>
                  <a:pt x="11904283" y="295051"/>
                </a:cubicBezTo>
                <a:lnTo>
                  <a:pt x="11904283" y="518294"/>
                </a:lnTo>
                <a:cubicBezTo>
                  <a:pt x="11904283" y="521766"/>
                  <a:pt x="11903042" y="524495"/>
                  <a:pt x="11900562" y="526479"/>
                </a:cubicBezTo>
                <a:cubicBezTo>
                  <a:pt x="11898082" y="528464"/>
                  <a:pt x="11894175" y="529890"/>
                  <a:pt x="11888842" y="530758"/>
                </a:cubicBezTo>
                <a:cubicBezTo>
                  <a:pt x="11883509" y="531626"/>
                  <a:pt x="11875633" y="532060"/>
                  <a:pt x="11865215" y="532060"/>
                </a:cubicBezTo>
                <a:cubicBezTo>
                  <a:pt x="11854053" y="532060"/>
                  <a:pt x="11845929" y="531626"/>
                  <a:pt x="11840845" y="530758"/>
                </a:cubicBezTo>
                <a:cubicBezTo>
                  <a:pt x="11835760" y="529890"/>
                  <a:pt x="11832163" y="528464"/>
                  <a:pt x="11830055" y="526479"/>
                </a:cubicBezTo>
                <a:cubicBezTo>
                  <a:pt x="11827947" y="524495"/>
                  <a:pt x="11826892" y="521766"/>
                  <a:pt x="11826892" y="518294"/>
                </a:cubicBezTo>
                <a:lnTo>
                  <a:pt x="11826892" y="491877"/>
                </a:lnTo>
                <a:cubicBezTo>
                  <a:pt x="11813250" y="506511"/>
                  <a:pt x="11797685" y="517922"/>
                  <a:pt x="11780197" y="526107"/>
                </a:cubicBezTo>
                <a:cubicBezTo>
                  <a:pt x="11762710" y="534293"/>
                  <a:pt x="11743301" y="538385"/>
                  <a:pt x="11721968" y="538385"/>
                </a:cubicBezTo>
                <a:cubicBezTo>
                  <a:pt x="11704357" y="538385"/>
                  <a:pt x="11688172" y="536091"/>
                  <a:pt x="11673413" y="531502"/>
                </a:cubicBezTo>
                <a:cubicBezTo>
                  <a:pt x="11658655" y="526913"/>
                  <a:pt x="11645880" y="520092"/>
                  <a:pt x="11635090" y="511038"/>
                </a:cubicBezTo>
                <a:cubicBezTo>
                  <a:pt x="11624300" y="501985"/>
                  <a:pt x="11615928" y="490760"/>
                  <a:pt x="11609975" y="477366"/>
                </a:cubicBezTo>
                <a:cubicBezTo>
                  <a:pt x="11604022" y="463971"/>
                  <a:pt x="11601046" y="448344"/>
                  <a:pt x="11601046" y="430485"/>
                </a:cubicBezTo>
                <a:cubicBezTo>
                  <a:pt x="11601046" y="411137"/>
                  <a:pt x="11604828" y="394332"/>
                  <a:pt x="11612394" y="380070"/>
                </a:cubicBezTo>
                <a:cubicBezTo>
                  <a:pt x="11619959" y="365807"/>
                  <a:pt x="11631245" y="354025"/>
                  <a:pt x="11646252" y="344723"/>
                </a:cubicBezTo>
                <a:cubicBezTo>
                  <a:pt x="11661259" y="335421"/>
                  <a:pt x="11679924" y="328538"/>
                  <a:pt x="11702249" y="324073"/>
                </a:cubicBezTo>
                <a:cubicBezTo>
                  <a:pt x="11724573" y="319608"/>
                  <a:pt x="11750493" y="317376"/>
                  <a:pt x="11780011" y="317376"/>
                </a:cubicBezTo>
                <a:lnTo>
                  <a:pt x="11812381" y="317376"/>
                </a:lnTo>
                <a:lnTo>
                  <a:pt x="11812381" y="297284"/>
                </a:lnTo>
                <a:cubicBezTo>
                  <a:pt x="11812381" y="286866"/>
                  <a:pt x="11811327" y="277750"/>
                  <a:pt x="11809219" y="269937"/>
                </a:cubicBezTo>
                <a:cubicBezTo>
                  <a:pt x="11807111" y="262123"/>
                  <a:pt x="11803638" y="255612"/>
                  <a:pt x="11798801" y="250403"/>
                </a:cubicBezTo>
                <a:cubicBezTo>
                  <a:pt x="11793964" y="245194"/>
                  <a:pt x="11787514" y="241349"/>
                  <a:pt x="11779453" y="238869"/>
                </a:cubicBezTo>
                <a:cubicBezTo>
                  <a:pt x="11771392" y="236388"/>
                  <a:pt x="11761408" y="235148"/>
                  <a:pt x="11749502" y="235148"/>
                </a:cubicBezTo>
                <a:cubicBezTo>
                  <a:pt x="11733875" y="235148"/>
                  <a:pt x="11719922" y="236884"/>
                  <a:pt x="11707644" y="240357"/>
                </a:cubicBezTo>
                <a:cubicBezTo>
                  <a:pt x="11695365" y="243830"/>
                  <a:pt x="11684514" y="247674"/>
                  <a:pt x="11675088" y="251891"/>
                </a:cubicBezTo>
                <a:cubicBezTo>
                  <a:pt x="11665661" y="256108"/>
                  <a:pt x="11657786" y="259953"/>
                  <a:pt x="11651461" y="263425"/>
                </a:cubicBezTo>
                <a:cubicBezTo>
                  <a:pt x="11645136" y="266898"/>
                  <a:pt x="11639989" y="268634"/>
                  <a:pt x="11636020" y="268634"/>
                </a:cubicBezTo>
                <a:cubicBezTo>
                  <a:pt x="11633291" y="268634"/>
                  <a:pt x="11630873" y="267766"/>
                  <a:pt x="11628765" y="266030"/>
                </a:cubicBezTo>
                <a:cubicBezTo>
                  <a:pt x="11626657" y="264294"/>
                  <a:pt x="11624920" y="261813"/>
                  <a:pt x="11623556" y="258589"/>
                </a:cubicBezTo>
                <a:cubicBezTo>
                  <a:pt x="11622192" y="255364"/>
                  <a:pt x="11621137" y="251395"/>
                  <a:pt x="11620393" y="246682"/>
                </a:cubicBezTo>
                <a:cubicBezTo>
                  <a:pt x="11619649" y="241969"/>
                  <a:pt x="11619277" y="236760"/>
                  <a:pt x="11619277" y="231055"/>
                </a:cubicBezTo>
                <a:cubicBezTo>
                  <a:pt x="11619277" y="223366"/>
                  <a:pt x="11619897" y="217289"/>
                  <a:pt x="11621137" y="212824"/>
                </a:cubicBezTo>
                <a:cubicBezTo>
                  <a:pt x="11622378" y="208359"/>
                  <a:pt x="11624734" y="204328"/>
                  <a:pt x="11628207" y="200732"/>
                </a:cubicBezTo>
                <a:cubicBezTo>
                  <a:pt x="11631680" y="197135"/>
                  <a:pt x="11637756" y="193166"/>
                  <a:pt x="11646438" y="188825"/>
                </a:cubicBezTo>
                <a:cubicBezTo>
                  <a:pt x="11655120" y="184484"/>
                  <a:pt x="11665289" y="180454"/>
                  <a:pt x="11676948" y="176733"/>
                </a:cubicBezTo>
                <a:cubicBezTo>
                  <a:pt x="11688606" y="173012"/>
                  <a:pt x="11701318" y="169974"/>
                  <a:pt x="11715085" y="167617"/>
                </a:cubicBezTo>
                <a:cubicBezTo>
                  <a:pt x="11728852" y="165261"/>
                  <a:pt x="11743052" y="164083"/>
                  <a:pt x="11757687" y="164083"/>
                </a:cubicBezTo>
                <a:close/>
                <a:moveTo>
                  <a:pt x="11129037" y="164083"/>
                </a:moveTo>
                <a:cubicBezTo>
                  <a:pt x="11155082" y="164083"/>
                  <a:pt x="11177343" y="166625"/>
                  <a:pt x="11195824" y="171710"/>
                </a:cubicBezTo>
                <a:cubicBezTo>
                  <a:pt x="11214303" y="176795"/>
                  <a:pt x="11229496" y="184609"/>
                  <a:pt x="11241402" y="195151"/>
                </a:cubicBezTo>
                <a:cubicBezTo>
                  <a:pt x="11253309" y="205692"/>
                  <a:pt x="11261989" y="219273"/>
                  <a:pt x="11267447" y="235892"/>
                </a:cubicBezTo>
                <a:cubicBezTo>
                  <a:pt x="11272904" y="252511"/>
                  <a:pt x="11275633" y="272231"/>
                  <a:pt x="11275633" y="295051"/>
                </a:cubicBezTo>
                <a:lnTo>
                  <a:pt x="11275633" y="518294"/>
                </a:lnTo>
                <a:cubicBezTo>
                  <a:pt x="11275633" y="521766"/>
                  <a:pt x="11274392" y="524495"/>
                  <a:pt x="11271912" y="526479"/>
                </a:cubicBezTo>
                <a:cubicBezTo>
                  <a:pt x="11269432" y="528464"/>
                  <a:pt x="11265524" y="529890"/>
                  <a:pt x="11260192" y="530758"/>
                </a:cubicBezTo>
                <a:cubicBezTo>
                  <a:pt x="11254859" y="531626"/>
                  <a:pt x="11246983" y="532060"/>
                  <a:pt x="11236565" y="532060"/>
                </a:cubicBezTo>
                <a:cubicBezTo>
                  <a:pt x="11225403" y="532060"/>
                  <a:pt x="11217279" y="531626"/>
                  <a:pt x="11212195" y="530758"/>
                </a:cubicBezTo>
                <a:cubicBezTo>
                  <a:pt x="11207110" y="529890"/>
                  <a:pt x="11203513" y="528464"/>
                  <a:pt x="11201405" y="526479"/>
                </a:cubicBezTo>
                <a:cubicBezTo>
                  <a:pt x="11199297" y="524495"/>
                  <a:pt x="11198242" y="521766"/>
                  <a:pt x="11198242" y="518294"/>
                </a:cubicBezTo>
                <a:lnTo>
                  <a:pt x="11198242" y="491877"/>
                </a:lnTo>
                <a:cubicBezTo>
                  <a:pt x="11184600" y="506511"/>
                  <a:pt x="11169035" y="517922"/>
                  <a:pt x="11151547" y="526107"/>
                </a:cubicBezTo>
                <a:cubicBezTo>
                  <a:pt x="11134060" y="534293"/>
                  <a:pt x="11114650" y="538385"/>
                  <a:pt x="11093318" y="538385"/>
                </a:cubicBezTo>
                <a:cubicBezTo>
                  <a:pt x="11075707" y="538385"/>
                  <a:pt x="11059522" y="536091"/>
                  <a:pt x="11044763" y="531502"/>
                </a:cubicBezTo>
                <a:cubicBezTo>
                  <a:pt x="11030005" y="526913"/>
                  <a:pt x="11017230" y="520092"/>
                  <a:pt x="11006440" y="511038"/>
                </a:cubicBezTo>
                <a:cubicBezTo>
                  <a:pt x="10995650" y="501985"/>
                  <a:pt x="10987278" y="490760"/>
                  <a:pt x="10981325" y="477366"/>
                </a:cubicBezTo>
                <a:cubicBezTo>
                  <a:pt x="10975372" y="463971"/>
                  <a:pt x="10972396" y="448344"/>
                  <a:pt x="10972396" y="430485"/>
                </a:cubicBezTo>
                <a:cubicBezTo>
                  <a:pt x="10972396" y="411137"/>
                  <a:pt x="10976178" y="394332"/>
                  <a:pt x="10983744" y="380070"/>
                </a:cubicBezTo>
                <a:cubicBezTo>
                  <a:pt x="10991309" y="365807"/>
                  <a:pt x="11002595" y="354025"/>
                  <a:pt x="11017602" y="344723"/>
                </a:cubicBezTo>
                <a:cubicBezTo>
                  <a:pt x="11032609" y="335421"/>
                  <a:pt x="11051274" y="328538"/>
                  <a:pt x="11073599" y="324073"/>
                </a:cubicBezTo>
                <a:cubicBezTo>
                  <a:pt x="11095923" y="319608"/>
                  <a:pt x="11121843" y="317376"/>
                  <a:pt x="11151361" y="317376"/>
                </a:cubicBezTo>
                <a:lnTo>
                  <a:pt x="11183731" y="317376"/>
                </a:lnTo>
                <a:lnTo>
                  <a:pt x="11183731" y="297284"/>
                </a:lnTo>
                <a:cubicBezTo>
                  <a:pt x="11183731" y="286866"/>
                  <a:pt x="11182677" y="277750"/>
                  <a:pt x="11180569" y="269937"/>
                </a:cubicBezTo>
                <a:cubicBezTo>
                  <a:pt x="11178461" y="262123"/>
                  <a:pt x="11174988" y="255612"/>
                  <a:pt x="11170151" y="250403"/>
                </a:cubicBezTo>
                <a:cubicBezTo>
                  <a:pt x="11165314" y="245194"/>
                  <a:pt x="11158864" y="241349"/>
                  <a:pt x="11150803" y="238869"/>
                </a:cubicBezTo>
                <a:cubicBezTo>
                  <a:pt x="11142742" y="236388"/>
                  <a:pt x="11132758" y="235148"/>
                  <a:pt x="11120852" y="235148"/>
                </a:cubicBezTo>
                <a:cubicBezTo>
                  <a:pt x="11105225" y="235148"/>
                  <a:pt x="11091272" y="236884"/>
                  <a:pt x="11078994" y="240357"/>
                </a:cubicBezTo>
                <a:cubicBezTo>
                  <a:pt x="11066715" y="243830"/>
                  <a:pt x="11055863" y="247674"/>
                  <a:pt x="11046438" y="251891"/>
                </a:cubicBezTo>
                <a:cubicBezTo>
                  <a:pt x="11037011" y="256108"/>
                  <a:pt x="11029136" y="259953"/>
                  <a:pt x="11022811" y="263425"/>
                </a:cubicBezTo>
                <a:cubicBezTo>
                  <a:pt x="11016486" y="266898"/>
                  <a:pt x="11011339" y="268634"/>
                  <a:pt x="11007370" y="268634"/>
                </a:cubicBezTo>
                <a:cubicBezTo>
                  <a:pt x="11004641" y="268634"/>
                  <a:pt x="11002223" y="267766"/>
                  <a:pt x="11000115" y="266030"/>
                </a:cubicBezTo>
                <a:cubicBezTo>
                  <a:pt x="10998007" y="264294"/>
                  <a:pt x="10996270" y="261813"/>
                  <a:pt x="10994906" y="258589"/>
                </a:cubicBezTo>
                <a:cubicBezTo>
                  <a:pt x="10993542" y="255364"/>
                  <a:pt x="10992487" y="251395"/>
                  <a:pt x="10991743" y="246682"/>
                </a:cubicBezTo>
                <a:cubicBezTo>
                  <a:pt x="10990999" y="241969"/>
                  <a:pt x="10990627" y="236760"/>
                  <a:pt x="10990627" y="231055"/>
                </a:cubicBezTo>
                <a:cubicBezTo>
                  <a:pt x="10990627" y="223366"/>
                  <a:pt x="10991247" y="217289"/>
                  <a:pt x="10992487" y="212824"/>
                </a:cubicBezTo>
                <a:cubicBezTo>
                  <a:pt x="10993728" y="208359"/>
                  <a:pt x="10996084" y="204328"/>
                  <a:pt x="10999557" y="200732"/>
                </a:cubicBezTo>
                <a:cubicBezTo>
                  <a:pt x="11003030" y="197135"/>
                  <a:pt x="11009106" y="193166"/>
                  <a:pt x="11017788" y="188825"/>
                </a:cubicBezTo>
                <a:cubicBezTo>
                  <a:pt x="11026470" y="184484"/>
                  <a:pt x="11036639" y="180454"/>
                  <a:pt x="11048298" y="176733"/>
                </a:cubicBezTo>
                <a:cubicBezTo>
                  <a:pt x="11059956" y="173012"/>
                  <a:pt x="11072668" y="169974"/>
                  <a:pt x="11086435" y="167617"/>
                </a:cubicBezTo>
                <a:cubicBezTo>
                  <a:pt x="11100202" y="165261"/>
                  <a:pt x="11114402" y="164083"/>
                  <a:pt x="11129037" y="164083"/>
                </a:cubicBezTo>
                <a:close/>
                <a:moveTo>
                  <a:pt x="9859310" y="164083"/>
                </a:moveTo>
                <a:cubicBezTo>
                  <a:pt x="9889076" y="164083"/>
                  <a:pt x="9914873" y="168113"/>
                  <a:pt x="9936701" y="176175"/>
                </a:cubicBezTo>
                <a:cubicBezTo>
                  <a:pt x="9958528" y="184236"/>
                  <a:pt x="9976574" y="196081"/>
                  <a:pt x="9990837" y="211708"/>
                </a:cubicBezTo>
                <a:cubicBezTo>
                  <a:pt x="10005099" y="227335"/>
                  <a:pt x="10015704" y="246558"/>
                  <a:pt x="10022649" y="269379"/>
                </a:cubicBezTo>
                <a:cubicBezTo>
                  <a:pt x="10029595" y="292199"/>
                  <a:pt x="10033067" y="318368"/>
                  <a:pt x="10033067" y="347885"/>
                </a:cubicBezTo>
                <a:cubicBezTo>
                  <a:pt x="10033067" y="376163"/>
                  <a:pt x="10029346" y="401960"/>
                  <a:pt x="10021905" y="425276"/>
                </a:cubicBezTo>
                <a:cubicBezTo>
                  <a:pt x="10014463" y="448592"/>
                  <a:pt x="10003177" y="468684"/>
                  <a:pt x="9988046" y="485551"/>
                </a:cubicBezTo>
                <a:cubicBezTo>
                  <a:pt x="9972915" y="502419"/>
                  <a:pt x="9953939" y="515441"/>
                  <a:pt x="9931120" y="524619"/>
                </a:cubicBezTo>
                <a:cubicBezTo>
                  <a:pt x="9908299" y="533797"/>
                  <a:pt x="9881634" y="538385"/>
                  <a:pt x="9851124" y="538385"/>
                </a:cubicBezTo>
                <a:cubicBezTo>
                  <a:pt x="9821608" y="538385"/>
                  <a:pt x="9795935" y="534293"/>
                  <a:pt x="9774106" y="526107"/>
                </a:cubicBezTo>
                <a:cubicBezTo>
                  <a:pt x="9752278" y="517922"/>
                  <a:pt x="9734170" y="506015"/>
                  <a:pt x="9719784" y="490388"/>
                </a:cubicBezTo>
                <a:cubicBezTo>
                  <a:pt x="9705396" y="474761"/>
                  <a:pt x="9694732" y="455538"/>
                  <a:pt x="9687786" y="432717"/>
                </a:cubicBezTo>
                <a:cubicBezTo>
                  <a:pt x="9680839" y="409897"/>
                  <a:pt x="9677368" y="383852"/>
                  <a:pt x="9677368" y="354583"/>
                </a:cubicBezTo>
                <a:cubicBezTo>
                  <a:pt x="9677368" y="326305"/>
                  <a:pt x="9681150" y="300446"/>
                  <a:pt x="9688716" y="277006"/>
                </a:cubicBezTo>
                <a:cubicBezTo>
                  <a:pt x="9696280" y="253566"/>
                  <a:pt x="9707629" y="233474"/>
                  <a:pt x="9722760" y="216731"/>
                </a:cubicBezTo>
                <a:cubicBezTo>
                  <a:pt x="9737891" y="199987"/>
                  <a:pt x="9756805" y="187027"/>
                  <a:pt x="9779501" y="177849"/>
                </a:cubicBezTo>
                <a:cubicBezTo>
                  <a:pt x="9802197" y="168671"/>
                  <a:pt x="9828800" y="164083"/>
                  <a:pt x="9859310" y="164083"/>
                </a:cubicBezTo>
                <a:close/>
                <a:moveTo>
                  <a:pt x="9292721" y="164083"/>
                </a:moveTo>
                <a:cubicBezTo>
                  <a:pt x="9315293" y="164083"/>
                  <a:pt x="9334332" y="167803"/>
                  <a:pt x="9349834" y="175245"/>
                </a:cubicBezTo>
                <a:cubicBezTo>
                  <a:pt x="9365337" y="182686"/>
                  <a:pt x="9377864" y="192794"/>
                  <a:pt x="9387413" y="205568"/>
                </a:cubicBezTo>
                <a:cubicBezTo>
                  <a:pt x="9396963" y="218343"/>
                  <a:pt x="9403846" y="233288"/>
                  <a:pt x="9408063" y="250403"/>
                </a:cubicBezTo>
                <a:cubicBezTo>
                  <a:pt x="9412280" y="267518"/>
                  <a:pt x="9414388" y="288106"/>
                  <a:pt x="9414388" y="312167"/>
                </a:cubicBezTo>
                <a:lnTo>
                  <a:pt x="9414388" y="517177"/>
                </a:lnTo>
                <a:cubicBezTo>
                  <a:pt x="9414388" y="519658"/>
                  <a:pt x="9413644" y="521828"/>
                  <a:pt x="9412156" y="523689"/>
                </a:cubicBezTo>
                <a:cubicBezTo>
                  <a:pt x="9410668" y="525549"/>
                  <a:pt x="9408188" y="527099"/>
                  <a:pt x="9404714" y="528340"/>
                </a:cubicBezTo>
                <a:cubicBezTo>
                  <a:pt x="9401241" y="529580"/>
                  <a:pt x="9396467" y="530510"/>
                  <a:pt x="9390390" y="531130"/>
                </a:cubicBezTo>
                <a:cubicBezTo>
                  <a:pt x="9384312" y="531750"/>
                  <a:pt x="9376809" y="532060"/>
                  <a:pt x="9367880" y="532060"/>
                </a:cubicBezTo>
                <a:cubicBezTo>
                  <a:pt x="9358702" y="532060"/>
                  <a:pt x="9351075" y="531750"/>
                  <a:pt x="9344997" y="531130"/>
                </a:cubicBezTo>
                <a:cubicBezTo>
                  <a:pt x="9338920" y="530510"/>
                  <a:pt x="9334146" y="529580"/>
                  <a:pt x="9330672" y="528340"/>
                </a:cubicBezTo>
                <a:cubicBezTo>
                  <a:pt x="9327199" y="527099"/>
                  <a:pt x="9324719" y="525549"/>
                  <a:pt x="9323231" y="523689"/>
                </a:cubicBezTo>
                <a:cubicBezTo>
                  <a:pt x="9321743" y="521828"/>
                  <a:pt x="9320999" y="519658"/>
                  <a:pt x="9320999" y="517177"/>
                </a:cubicBezTo>
                <a:lnTo>
                  <a:pt x="9320999" y="327794"/>
                </a:lnTo>
                <a:cubicBezTo>
                  <a:pt x="9320999" y="311671"/>
                  <a:pt x="9319821" y="299020"/>
                  <a:pt x="9317464" y="289842"/>
                </a:cubicBezTo>
                <a:cubicBezTo>
                  <a:pt x="9315107" y="280665"/>
                  <a:pt x="9311697" y="272789"/>
                  <a:pt x="9307232" y="266216"/>
                </a:cubicBezTo>
                <a:cubicBezTo>
                  <a:pt x="9302767" y="259643"/>
                  <a:pt x="9297000" y="254558"/>
                  <a:pt x="9289931" y="250961"/>
                </a:cubicBezTo>
                <a:cubicBezTo>
                  <a:pt x="9282861" y="247364"/>
                  <a:pt x="9274614" y="245566"/>
                  <a:pt x="9265188" y="245566"/>
                </a:cubicBezTo>
                <a:cubicBezTo>
                  <a:pt x="9253282" y="245566"/>
                  <a:pt x="9241251" y="249907"/>
                  <a:pt x="9229097" y="258589"/>
                </a:cubicBezTo>
                <a:cubicBezTo>
                  <a:pt x="9216943" y="267270"/>
                  <a:pt x="9204293" y="279921"/>
                  <a:pt x="9191146" y="296540"/>
                </a:cubicBezTo>
                <a:lnTo>
                  <a:pt x="9191146" y="517177"/>
                </a:lnTo>
                <a:cubicBezTo>
                  <a:pt x="9191146" y="519658"/>
                  <a:pt x="9190402" y="521828"/>
                  <a:pt x="9188914" y="523689"/>
                </a:cubicBezTo>
                <a:cubicBezTo>
                  <a:pt x="9187425" y="525549"/>
                  <a:pt x="9184883" y="527099"/>
                  <a:pt x="9181286" y="528340"/>
                </a:cubicBezTo>
                <a:cubicBezTo>
                  <a:pt x="9177690" y="529580"/>
                  <a:pt x="9172915" y="530510"/>
                  <a:pt x="9166962" y="531130"/>
                </a:cubicBezTo>
                <a:cubicBezTo>
                  <a:pt x="9161008" y="531750"/>
                  <a:pt x="9153443" y="532060"/>
                  <a:pt x="9144265" y="532060"/>
                </a:cubicBezTo>
                <a:cubicBezTo>
                  <a:pt x="9135088" y="532060"/>
                  <a:pt x="9127522" y="531750"/>
                  <a:pt x="9121569" y="531130"/>
                </a:cubicBezTo>
                <a:cubicBezTo>
                  <a:pt x="9115616" y="530510"/>
                  <a:pt x="9110841" y="529580"/>
                  <a:pt x="9107244" y="528340"/>
                </a:cubicBezTo>
                <a:cubicBezTo>
                  <a:pt x="9103648" y="527099"/>
                  <a:pt x="9101105" y="525549"/>
                  <a:pt x="9099617" y="523689"/>
                </a:cubicBezTo>
                <a:cubicBezTo>
                  <a:pt x="9098129" y="521828"/>
                  <a:pt x="9097384" y="519658"/>
                  <a:pt x="9097384" y="517177"/>
                </a:cubicBezTo>
                <a:lnTo>
                  <a:pt x="9097384" y="185291"/>
                </a:lnTo>
                <a:cubicBezTo>
                  <a:pt x="9097384" y="182810"/>
                  <a:pt x="9098004" y="180640"/>
                  <a:pt x="9099245" y="178779"/>
                </a:cubicBezTo>
                <a:cubicBezTo>
                  <a:pt x="9100485" y="176919"/>
                  <a:pt x="9102718" y="175369"/>
                  <a:pt x="9105942" y="174129"/>
                </a:cubicBezTo>
                <a:cubicBezTo>
                  <a:pt x="9109166" y="172888"/>
                  <a:pt x="9113322" y="171958"/>
                  <a:pt x="9118406" y="171338"/>
                </a:cubicBezTo>
                <a:cubicBezTo>
                  <a:pt x="9123491" y="170718"/>
                  <a:pt x="9129879" y="170408"/>
                  <a:pt x="9137568" y="170408"/>
                </a:cubicBezTo>
                <a:cubicBezTo>
                  <a:pt x="9145506" y="170408"/>
                  <a:pt x="9152079" y="170718"/>
                  <a:pt x="9157288" y="171338"/>
                </a:cubicBezTo>
                <a:cubicBezTo>
                  <a:pt x="9162497" y="171958"/>
                  <a:pt x="9166528" y="172888"/>
                  <a:pt x="9169380" y="174129"/>
                </a:cubicBezTo>
                <a:cubicBezTo>
                  <a:pt x="9172232" y="175369"/>
                  <a:pt x="9174279" y="176919"/>
                  <a:pt x="9175519" y="178779"/>
                </a:cubicBezTo>
                <a:cubicBezTo>
                  <a:pt x="9176760" y="180640"/>
                  <a:pt x="9177380" y="182810"/>
                  <a:pt x="9177380" y="185291"/>
                </a:cubicBezTo>
                <a:lnTo>
                  <a:pt x="9177380" y="223614"/>
                </a:lnTo>
                <a:cubicBezTo>
                  <a:pt x="9195735" y="203770"/>
                  <a:pt x="9214401" y="188887"/>
                  <a:pt x="9233376" y="178965"/>
                </a:cubicBezTo>
                <a:cubicBezTo>
                  <a:pt x="9252352" y="169044"/>
                  <a:pt x="9272133" y="164083"/>
                  <a:pt x="9292721" y="164083"/>
                </a:cubicBezTo>
                <a:close/>
                <a:moveTo>
                  <a:pt x="8849660" y="164083"/>
                </a:moveTo>
                <a:cubicBezTo>
                  <a:pt x="8879426" y="164083"/>
                  <a:pt x="8905223" y="168113"/>
                  <a:pt x="8927051" y="176175"/>
                </a:cubicBezTo>
                <a:cubicBezTo>
                  <a:pt x="8948880" y="184236"/>
                  <a:pt x="8966924" y="196081"/>
                  <a:pt x="8981187" y="211708"/>
                </a:cubicBezTo>
                <a:cubicBezTo>
                  <a:pt x="8995450" y="227335"/>
                  <a:pt x="9006054" y="246558"/>
                  <a:pt x="9012999" y="269379"/>
                </a:cubicBezTo>
                <a:cubicBezTo>
                  <a:pt x="9019945" y="292199"/>
                  <a:pt x="9023417" y="318368"/>
                  <a:pt x="9023417" y="347885"/>
                </a:cubicBezTo>
                <a:cubicBezTo>
                  <a:pt x="9023417" y="376163"/>
                  <a:pt x="9019696" y="401960"/>
                  <a:pt x="9012255" y="425276"/>
                </a:cubicBezTo>
                <a:cubicBezTo>
                  <a:pt x="9004813" y="448592"/>
                  <a:pt x="8993527" y="468684"/>
                  <a:pt x="8978396" y="485551"/>
                </a:cubicBezTo>
                <a:cubicBezTo>
                  <a:pt x="8963265" y="502419"/>
                  <a:pt x="8944289" y="515441"/>
                  <a:pt x="8921470" y="524619"/>
                </a:cubicBezTo>
                <a:cubicBezTo>
                  <a:pt x="8898649" y="533797"/>
                  <a:pt x="8871984" y="538385"/>
                  <a:pt x="8841474" y="538385"/>
                </a:cubicBezTo>
                <a:cubicBezTo>
                  <a:pt x="8811956" y="538385"/>
                  <a:pt x="8786284" y="534293"/>
                  <a:pt x="8764456" y="526107"/>
                </a:cubicBezTo>
                <a:cubicBezTo>
                  <a:pt x="8742627" y="517922"/>
                  <a:pt x="8724520" y="506015"/>
                  <a:pt x="8710134" y="490388"/>
                </a:cubicBezTo>
                <a:cubicBezTo>
                  <a:pt x="8695747" y="474761"/>
                  <a:pt x="8685080" y="455538"/>
                  <a:pt x="8678136" y="432717"/>
                </a:cubicBezTo>
                <a:cubicBezTo>
                  <a:pt x="8671189" y="409897"/>
                  <a:pt x="8667718" y="383852"/>
                  <a:pt x="8667718" y="354583"/>
                </a:cubicBezTo>
                <a:cubicBezTo>
                  <a:pt x="8667718" y="326305"/>
                  <a:pt x="8671500" y="300446"/>
                  <a:pt x="8679066" y="277006"/>
                </a:cubicBezTo>
                <a:cubicBezTo>
                  <a:pt x="8686632" y="253566"/>
                  <a:pt x="8697979" y="233474"/>
                  <a:pt x="8713110" y="216731"/>
                </a:cubicBezTo>
                <a:cubicBezTo>
                  <a:pt x="8728241" y="199987"/>
                  <a:pt x="8747155" y="187027"/>
                  <a:pt x="8769851" y="177849"/>
                </a:cubicBezTo>
                <a:cubicBezTo>
                  <a:pt x="8792547" y="168671"/>
                  <a:pt x="8819150" y="164083"/>
                  <a:pt x="8849660" y="164083"/>
                </a:cubicBezTo>
                <a:close/>
                <a:moveTo>
                  <a:pt x="7995312" y="164083"/>
                </a:moveTo>
                <a:cubicBezTo>
                  <a:pt x="8021357" y="164083"/>
                  <a:pt x="8043620" y="166625"/>
                  <a:pt x="8062099" y="171710"/>
                </a:cubicBezTo>
                <a:cubicBezTo>
                  <a:pt x="8080578" y="176795"/>
                  <a:pt x="8095771" y="184609"/>
                  <a:pt x="8107677" y="195151"/>
                </a:cubicBezTo>
                <a:cubicBezTo>
                  <a:pt x="8119584" y="205692"/>
                  <a:pt x="8128264" y="219273"/>
                  <a:pt x="8133722" y="235892"/>
                </a:cubicBezTo>
                <a:cubicBezTo>
                  <a:pt x="8139179" y="252511"/>
                  <a:pt x="8141908" y="272231"/>
                  <a:pt x="8141908" y="295051"/>
                </a:cubicBezTo>
                <a:lnTo>
                  <a:pt x="8141908" y="518294"/>
                </a:lnTo>
                <a:cubicBezTo>
                  <a:pt x="8141908" y="521766"/>
                  <a:pt x="8140667" y="524495"/>
                  <a:pt x="8138187" y="526479"/>
                </a:cubicBezTo>
                <a:cubicBezTo>
                  <a:pt x="8135707" y="528464"/>
                  <a:pt x="8131799" y="529890"/>
                  <a:pt x="8126467" y="530758"/>
                </a:cubicBezTo>
                <a:cubicBezTo>
                  <a:pt x="8121134" y="531626"/>
                  <a:pt x="8113258" y="532060"/>
                  <a:pt x="8102840" y="532060"/>
                </a:cubicBezTo>
                <a:cubicBezTo>
                  <a:pt x="8091678" y="532060"/>
                  <a:pt x="8083554" y="531626"/>
                  <a:pt x="8078470" y="530758"/>
                </a:cubicBezTo>
                <a:cubicBezTo>
                  <a:pt x="8073385" y="529890"/>
                  <a:pt x="8069788" y="528464"/>
                  <a:pt x="8067680" y="526479"/>
                </a:cubicBezTo>
                <a:cubicBezTo>
                  <a:pt x="8065571" y="524495"/>
                  <a:pt x="8064517" y="521766"/>
                  <a:pt x="8064517" y="518294"/>
                </a:cubicBezTo>
                <a:lnTo>
                  <a:pt x="8064517" y="491877"/>
                </a:lnTo>
                <a:cubicBezTo>
                  <a:pt x="8050874" y="506511"/>
                  <a:pt x="8035310" y="517922"/>
                  <a:pt x="8017822" y="526107"/>
                </a:cubicBezTo>
                <a:cubicBezTo>
                  <a:pt x="8000335" y="534293"/>
                  <a:pt x="7980926" y="538385"/>
                  <a:pt x="7959593" y="538385"/>
                </a:cubicBezTo>
                <a:cubicBezTo>
                  <a:pt x="7941982" y="538385"/>
                  <a:pt x="7925797" y="536091"/>
                  <a:pt x="7911038" y="531502"/>
                </a:cubicBezTo>
                <a:cubicBezTo>
                  <a:pt x="7896279" y="526913"/>
                  <a:pt x="7883505" y="520092"/>
                  <a:pt x="7872715" y="511038"/>
                </a:cubicBezTo>
                <a:cubicBezTo>
                  <a:pt x="7861925" y="501985"/>
                  <a:pt x="7853554" y="490760"/>
                  <a:pt x="7847601" y="477366"/>
                </a:cubicBezTo>
                <a:cubicBezTo>
                  <a:pt x="7841648" y="463971"/>
                  <a:pt x="7838671" y="448344"/>
                  <a:pt x="7838671" y="430485"/>
                </a:cubicBezTo>
                <a:cubicBezTo>
                  <a:pt x="7838671" y="411137"/>
                  <a:pt x="7842453" y="394332"/>
                  <a:pt x="7850019" y="380070"/>
                </a:cubicBezTo>
                <a:cubicBezTo>
                  <a:pt x="7857584" y="365807"/>
                  <a:pt x="7868870" y="354025"/>
                  <a:pt x="7883877" y="344723"/>
                </a:cubicBezTo>
                <a:cubicBezTo>
                  <a:pt x="7898884" y="335421"/>
                  <a:pt x="7917549" y="328538"/>
                  <a:pt x="7939874" y="324073"/>
                </a:cubicBezTo>
                <a:cubicBezTo>
                  <a:pt x="7962198" y="319608"/>
                  <a:pt x="7988118" y="317376"/>
                  <a:pt x="8017636" y="317376"/>
                </a:cubicBezTo>
                <a:lnTo>
                  <a:pt x="8050006" y="317376"/>
                </a:lnTo>
                <a:lnTo>
                  <a:pt x="8050006" y="297284"/>
                </a:lnTo>
                <a:cubicBezTo>
                  <a:pt x="8050006" y="286866"/>
                  <a:pt x="8048952" y="277750"/>
                  <a:pt x="8046844" y="269937"/>
                </a:cubicBezTo>
                <a:cubicBezTo>
                  <a:pt x="8044735" y="262123"/>
                  <a:pt x="8041263" y="255612"/>
                  <a:pt x="8036426" y="250403"/>
                </a:cubicBezTo>
                <a:cubicBezTo>
                  <a:pt x="8031589" y="245194"/>
                  <a:pt x="8025139" y="241349"/>
                  <a:pt x="8017078" y="238869"/>
                </a:cubicBezTo>
                <a:cubicBezTo>
                  <a:pt x="8009016" y="236388"/>
                  <a:pt x="7999033" y="235148"/>
                  <a:pt x="7987127" y="235148"/>
                </a:cubicBezTo>
                <a:cubicBezTo>
                  <a:pt x="7971500" y="235148"/>
                  <a:pt x="7957547" y="236884"/>
                  <a:pt x="7945269" y="240357"/>
                </a:cubicBezTo>
                <a:cubicBezTo>
                  <a:pt x="7932990" y="243830"/>
                  <a:pt x="7922138" y="247674"/>
                  <a:pt x="7912713" y="251891"/>
                </a:cubicBezTo>
                <a:cubicBezTo>
                  <a:pt x="7903287" y="256108"/>
                  <a:pt x="7895411" y="259953"/>
                  <a:pt x="7889086" y="263425"/>
                </a:cubicBezTo>
                <a:cubicBezTo>
                  <a:pt x="7882761" y="266898"/>
                  <a:pt x="7877614" y="268634"/>
                  <a:pt x="7873645" y="268634"/>
                </a:cubicBezTo>
                <a:cubicBezTo>
                  <a:pt x="7870917" y="268634"/>
                  <a:pt x="7868498" y="267766"/>
                  <a:pt x="7866390" y="266030"/>
                </a:cubicBezTo>
                <a:cubicBezTo>
                  <a:pt x="7864281" y="264294"/>
                  <a:pt x="7862545" y="261813"/>
                  <a:pt x="7861181" y="258589"/>
                </a:cubicBezTo>
                <a:cubicBezTo>
                  <a:pt x="7859816" y="255364"/>
                  <a:pt x="7858762" y="251395"/>
                  <a:pt x="7858018" y="246682"/>
                </a:cubicBezTo>
                <a:cubicBezTo>
                  <a:pt x="7857275" y="241969"/>
                  <a:pt x="7856902" y="236760"/>
                  <a:pt x="7856902" y="231055"/>
                </a:cubicBezTo>
                <a:cubicBezTo>
                  <a:pt x="7856902" y="223366"/>
                  <a:pt x="7857522" y="217289"/>
                  <a:pt x="7858762" y="212824"/>
                </a:cubicBezTo>
                <a:cubicBezTo>
                  <a:pt x="7860002" y="208359"/>
                  <a:pt x="7862360" y="204328"/>
                  <a:pt x="7865832" y="200732"/>
                </a:cubicBezTo>
                <a:cubicBezTo>
                  <a:pt x="7869304" y="197135"/>
                  <a:pt x="7875382" y="193166"/>
                  <a:pt x="7884063" y="188825"/>
                </a:cubicBezTo>
                <a:cubicBezTo>
                  <a:pt x="7892745" y="184484"/>
                  <a:pt x="7902915" y="180454"/>
                  <a:pt x="7914573" y="176733"/>
                </a:cubicBezTo>
                <a:cubicBezTo>
                  <a:pt x="7926230" y="173012"/>
                  <a:pt x="7938943" y="169974"/>
                  <a:pt x="7952710" y="167617"/>
                </a:cubicBezTo>
                <a:cubicBezTo>
                  <a:pt x="7966477" y="165261"/>
                  <a:pt x="7980677" y="164083"/>
                  <a:pt x="7995312" y="164083"/>
                </a:cubicBezTo>
                <a:close/>
                <a:moveTo>
                  <a:pt x="7779660" y="164083"/>
                </a:moveTo>
                <a:cubicBezTo>
                  <a:pt x="7782884" y="164083"/>
                  <a:pt x="7786358" y="164269"/>
                  <a:pt x="7790079" y="164641"/>
                </a:cubicBezTo>
                <a:cubicBezTo>
                  <a:pt x="7793799" y="165013"/>
                  <a:pt x="7797643" y="165633"/>
                  <a:pt x="7801612" y="166501"/>
                </a:cubicBezTo>
                <a:cubicBezTo>
                  <a:pt x="7805581" y="167369"/>
                  <a:pt x="7809054" y="168361"/>
                  <a:pt x="7812031" y="169478"/>
                </a:cubicBezTo>
                <a:cubicBezTo>
                  <a:pt x="7815007" y="170594"/>
                  <a:pt x="7817177" y="171772"/>
                  <a:pt x="7818542" y="173012"/>
                </a:cubicBezTo>
                <a:cubicBezTo>
                  <a:pt x="7819905" y="174253"/>
                  <a:pt x="7820898" y="175617"/>
                  <a:pt x="7821518" y="177105"/>
                </a:cubicBezTo>
                <a:cubicBezTo>
                  <a:pt x="7822138" y="178593"/>
                  <a:pt x="7822696" y="180640"/>
                  <a:pt x="7823192" y="183244"/>
                </a:cubicBezTo>
                <a:cubicBezTo>
                  <a:pt x="7823688" y="185849"/>
                  <a:pt x="7824060" y="189755"/>
                  <a:pt x="7824309" y="194964"/>
                </a:cubicBezTo>
                <a:cubicBezTo>
                  <a:pt x="7824556" y="200173"/>
                  <a:pt x="7824681" y="207243"/>
                  <a:pt x="7824681" y="216172"/>
                </a:cubicBezTo>
                <a:cubicBezTo>
                  <a:pt x="7824681" y="225102"/>
                  <a:pt x="7824432" y="232420"/>
                  <a:pt x="7823937" y="238125"/>
                </a:cubicBezTo>
                <a:cubicBezTo>
                  <a:pt x="7823440" y="243830"/>
                  <a:pt x="7822696" y="248295"/>
                  <a:pt x="7821705" y="251519"/>
                </a:cubicBezTo>
                <a:cubicBezTo>
                  <a:pt x="7820712" y="254744"/>
                  <a:pt x="7819409" y="256976"/>
                  <a:pt x="7817797" y="258216"/>
                </a:cubicBezTo>
                <a:cubicBezTo>
                  <a:pt x="7816185" y="259457"/>
                  <a:pt x="7814139" y="260077"/>
                  <a:pt x="7811658" y="260077"/>
                </a:cubicBezTo>
                <a:cubicBezTo>
                  <a:pt x="7809673" y="260077"/>
                  <a:pt x="7807441" y="259643"/>
                  <a:pt x="7804961" y="258775"/>
                </a:cubicBezTo>
                <a:cubicBezTo>
                  <a:pt x="7802480" y="257906"/>
                  <a:pt x="7799690" y="256976"/>
                  <a:pt x="7796589" y="255984"/>
                </a:cubicBezTo>
                <a:cubicBezTo>
                  <a:pt x="7793488" y="254992"/>
                  <a:pt x="7790079" y="254062"/>
                  <a:pt x="7786358" y="253193"/>
                </a:cubicBezTo>
                <a:cubicBezTo>
                  <a:pt x="7782637" y="252325"/>
                  <a:pt x="7778544" y="251891"/>
                  <a:pt x="7774080" y="251891"/>
                </a:cubicBezTo>
                <a:cubicBezTo>
                  <a:pt x="7768870" y="251891"/>
                  <a:pt x="7763661" y="252945"/>
                  <a:pt x="7758453" y="255054"/>
                </a:cubicBezTo>
                <a:cubicBezTo>
                  <a:pt x="7753243" y="257162"/>
                  <a:pt x="7747849" y="260449"/>
                  <a:pt x="7742267" y="264914"/>
                </a:cubicBezTo>
                <a:cubicBezTo>
                  <a:pt x="7736686" y="269379"/>
                  <a:pt x="7730857" y="275332"/>
                  <a:pt x="7724780" y="282773"/>
                </a:cubicBezTo>
                <a:cubicBezTo>
                  <a:pt x="7718702" y="290214"/>
                  <a:pt x="7712191" y="299392"/>
                  <a:pt x="7705247" y="310306"/>
                </a:cubicBezTo>
                <a:lnTo>
                  <a:pt x="7705247" y="517177"/>
                </a:lnTo>
                <a:cubicBezTo>
                  <a:pt x="7705247" y="519658"/>
                  <a:pt x="7704502" y="521828"/>
                  <a:pt x="7703014" y="523689"/>
                </a:cubicBezTo>
                <a:cubicBezTo>
                  <a:pt x="7701525" y="525549"/>
                  <a:pt x="7698983" y="527099"/>
                  <a:pt x="7695386" y="528340"/>
                </a:cubicBezTo>
                <a:cubicBezTo>
                  <a:pt x="7691789" y="529580"/>
                  <a:pt x="7687015" y="530510"/>
                  <a:pt x="7681062" y="531130"/>
                </a:cubicBezTo>
                <a:cubicBezTo>
                  <a:pt x="7675109" y="531750"/>
                  <a:pt x="7667543" y="532060"/>
                  <a:pt x="7658365" y="532060"/>
                </a:cubicBezTo>
                <a:cubicBezTo>
                  <a:pt x="7649187" y="532060"/>
                  <a:pt x="7641623" y="531750"/>
                  <a:pt x="7635670" y="531130"/>
                </a:cubicBezTo>
                <a:cubicBezTo>
                  <a:pt x="7629716" y="530510"/>
                  <a:pt x="7624941" y="529580"/>
                  <a:pt x="7621344" y="528340"/>
                </a:cubicBezTo>
                <a:cubicBezTo>
                  <a:pt x="7617748" y="527099"/>
                  <a:pt x="7615205" y="525549"/>
                  <a:pt x="7613717" y="523689"/>
                </a:cubicBezTo>
                <a:cubicBezTo>
                  <a:pt x="7612229" y="521828"/>
                  <a:pt x="7611484" y="519658"/>
                  <a:pt x="7611484" y="517177"/>
                </a:cubicBezTo>
                <a:lnTo>
                  <a:pt x="7611484" y="185291"/>
                </a:lnTo>
                <a:cubicBezTo>
                  <a:pt x="7611484" y="182810"/>
                  <a:pt x="7612105" y="180640"/>
                  <a:pt x="7613345" y="178779"/>
                </a:cubicBezTo>
                <a:cubicBezTo>
                  <a:pt x="7614585" y="176919"/>
                  <a:pt x="7616818" y="175369"/>
                  <a:pt x="7620043" y="174129"/>
                </a:cubicBezTo>
                <a:cubicBezTo>
                  <a:pt x="7623266" y="172888"/>
                  <a:pt x="7627421" y="171958"/>
                  <a:pt x="7632506" y="171338"/>
                </a:cubicBezTo>
                <a:cubicBezTo>
                  <a:pt x="7637591" y="170718"/>
                  <a:pt x="7643978" y="170408"/>
                  <a:pt x="7651669" y="170408"/>
                </a:cubicBezTo>
                <a:cubicBezTo>
                  <a:pt x="7659605" y="170408"/>
                  <a:pt x="7666179" y="170718"/>
                  <a:pt x="7671388" y="171338"/>
                </a:cubicBezTo>
                <a:cubicBezTo>
                  <a:pt x="7676597" y="171958"/>
                  <a:pt x="7680627" y="172888"/>
                  <a:pt x="7683480" y="174129"/>
                </a:cubicBezTo>
                <a:cubicBezTo>
                  <a:pt x="7686333" y="175369"/>
                  <a:pt x="7688379" y="176919"/>
                  <a:pt x="7689619" y="178779"/>
                </a:cubicBezTo>
                <a:cubicBezTo>
                  <a:pt x="7690859" y="180640"/>
                  <a:pt x="7691480" y="182810"/>
                  <a:pt x="7691480" y="185291"/>
                </a:cubicBezTo>
                <a:lnTo>
                  <a:pt x="7691480" y="226590"/>
                </a:lnTo>
                <a:cubicBezTo>
                  <a:pt x="7700162" y="214188"/>
                  <a:pt x="7708347" y="203956"/>
                  <a:pt x="7716036" y="195895"/>
                </a:cubicBezTo>
                <a:cubicBezTo>
                  <a:pt x="7723725" y="187833"/>
                  <a:pt x="7731043" y="181446"/>
                  <a:pt x="7737988" y="176733"/>
                </a:cubicBezTo>
                <a:cubicBezTo>
                  <a:pt x="7744933" y="172020"/>
                  <a:pt x="7751879" y="168734"/>
                  <a:pt x="7758824" y="166873"/>
                </a:cubicBezTo>
                <a:cubicBezTo>
                  <a:pt x="7765769" y="165013"/>
                  <a:pt x="7772715" y="164083"/>
                  <a:pt x="7779660" y="164083"/>
                </a:cubicBezTo>
                <a:close/>
                <a:moveTo>
                  <a:pt x="7380429" y="164083"/>
                </a:moveTo>
                <a:cubicBezTo>
                  <a:pt x="7408210" y="164083"/>
                  <a:pt x="7431960" y="168175"/>
                  <a:pt x="7451680" y="176361"/>
                </a:cubicBezTo>
                <a:cubicBezTo>
                  <a:pt x="7471400" y="184547"/>
                  <a:pt x="7487586" y="195895"/>
                  <a:pt x="7500235" y="210405"/>
                </a:cubicBezTo>
                <a:cubicBezTo>
                  <a:pt x="7512886" y="224916"/>
                  <a:pt x="7522188" y="242093"/>
                  <a:pt x="7528141" y="261937"/>
                </a:cubicBezTo>
                <a:cubicBezTo>
                  <a:pt x="7534094" y="281781"/>
                  <a:pt x="7537071" y="303361"/>
                  <a:pt x="7537071" y="326677"/>
                </a:cubicBezTo>
                <a:lnTo>
                  <a:pt x="7537071" y="341560"/>
                </a:lnTo>
                <a:cubicBezTo>
                  <a:pt x="7537071" y="352970"/>
                  <a:pt x="7534527" y="361404"/>
                  <a:pt x="7529443" y="366861"/>
                </a:cubicBezTo>
                <a:cubicBezTo>
                  <a:pt x="7524358" y="372318"/>
                  <a:pt x="7517351" y="375047"/>
                  <a:pt x="7508421" y="375047"/>
                </a:cubicBezTo>
                <a:lnTo>
                  <a:pt x="7306387" y="375047"/>
                </a:lnTo>
                <a:cubicBezTo>
                  <a:pt x="7306387" y="389185"/>
                  <a:pt x="7308062" y="402022"/>
                  <a:pt x="7311410" y="413556"/>
                </a:cubicBezTo>
                <a:cubicBezTo>
                  <a:pt x="7314758" y="425090"/>
                  <a:pt x="7320091" y="434888"/>
                  <a:pt x="7327409" y="442949"/>
                </a:cubicBezTo>
                <a:cubicBezTo>
                  <a:pt x="7334726" y="451011"/>
                  <a:pt x="7344152" y="457150"/>
                  <a:pt x="7355687" y="461367"/>
                </a:cubicBezTo>
                <a:cubicBezTo>
                  <a:pt x="7367220" y="465584"/>
                  <a:pt x="7381048" y="467692"/>
                  <a:pt x="7397172" y="467692"/>
                </a:cubicBezTo>
                <a:cubicBezTo>
                  <a:pt x="7413543" y="467692"/>
                  <a:pt x="7427930" y="466514"/>
                  <a:pt x="7440332" y="464157"/>
                </a:cubicBezTo>
                <a:cubicBezTo>
                  <a:pt x="7452735" y="461801"/>
                  <a:pt x="7463462" y="459196"/>
                  <a:pt x="7472517" y="456344"/>
                </a:cubicBezTo>
                <a:cubicBezTo>
                  <a:pt x="7481570" y="453491"/>
                  <a:pt x="7489073" y="450887"/>
                  <a:pt x="7495027" y="448530"/>
                </a:cubicBezTo>
                <a:cubicBezTo>
                  <a:pt x="7500980" y="446174"/>
                  <a:pt x="7505816" y="444996"/>
                  <a:pt x="7509537" y="444996"/>
                </a:cubicBezTo>
                <a:cubicBezTo>
                  <a:pt x="7511770" y="444996"/>
                  <a:pt x="7513630" y="445430"/>
                  <a:pt x="7515119" y="446298"/>
                </a:cubicBezTo>
                <a:cubicBezTo>
                  <a:pt x="7516606" y="447166"/>
                  <a:pt x="7517847" y="448716"/>
                  <a:pt x="7518839" y="450949"/>
                </a:cubicBezTo>
                <a:cubicBezTo>
                  <a:pt x="7519831" y="453181"/>
                  <a:pt x="7520513" y="456344"/>
                  <a:pt x="7520885" y="460437"/>
                </a:cubicBezTo>
                <a:cubicBezTo>
                  <a:pt x="7521257" y="464529"/>
                  <a:pt x="7521443" y="469676"/>
                  <a:pt x="7521443" y="475878"/>
                </a:cubicBezTo>
                <a:cubicBezTo>
                  <a:pt x="7521443" y="481335"/>
                  <a:pt x="7521319" y="485986"/>
                  <a:pt x="7521072" y="489830"/>
                </a:cubicBezTo>
                <a:cubicBezTo>
                  <a:pt x="7520823" y="493675"/>
                  <a:pt x="7520451" y="496962"/>
                  <a:pt x="7519955" y="499690"/>
                </a:cubicBezTo>
                <a:cubicBezTo>
                  <a:pt x="7519459" y="502419"/>
                  <a:pt x="7518714" y="504713"/>
                  <a:pt x="7517723" y="506573"/>
                </a:cubicBezTo>
                <a:cubicBezTo>
                  <a:pt x="7516730" y="508434"/>
                  <a:pt x="7515428" y="510232"/>
                  <a:pt x="7513817" y="511968"/>
                </a:cubicBezTo>
                <a:cubicBezTo>
                  <a:pt x="7512204" y="513705"/>
                  <a:pt x="7507801" y="516061"/>
                  <a:pt x="7500607" y="519038"/>
                </a:cubicBezTo>
                <a:cubicBezTo>
                  <a:pt x="7493414" y="522014"/>
                  <a:pt x="7484236" y="524929"/>
                  <a:pt x="7473074" y="527781"/>
                </a:cubicBezTo>
                <a:cubicBezTo>
                  <a:pt x="7461912" y="530634"/>
                  <a:pt x="7449137" y="533114"/>
                  <a:pt x="7434751" y="535223"/>
                </a:cubicBezTo>
                <a:cubicBezTo>
                  <a:pt x="7420364" y="537331"/>
                  <a:pt x="7404985" y="538385"/>
                  <a:pt x="7388615" y="538385"/>
                </a:cubicBezTo>
                <a:cubicBezTo>
                  <a:pt x="7359096" y="538385"/>
                  <a:pt x="7333237" y="534665"/>
                  <a:pt x="7311038" y="527223"/>
                </a:cubicBezTo>
                <a:cubicBezTo>
                  <a:pt x="7288837" y="519782"/>
                  <a:pt x="7270296" y="508496"/>
                  <a:pt x="7255413" y="493365"/>
                </a:cubicBezTo>
                <a:cubicBezTo>
                  <a:pt x="7240530" y="478234"/>
                  <a:pt x="7229430" y="459134"/>
                  <a:pt x="7222113" y="436066"/>
                </a:cubicBezTo>
                <a:cubicBezTo>
                  <a:pt x="7214795" y="412998"/>
                  <a:pt x="7211137" y="385961"/>
                  <a:pt x="7211137" y="354955"/>
                </a:cubicBezTo>
                <a:cubicBezTo>
                  <a:pt x="7211137" y="325437"/>
                  <a:pt x="7214981" y="298834"/>
                  <a:pt x="7222671" y="275146"/>
                </a:cubicBezTo>
                <a:cubicBezTo>
                  <a:pt x="7230361" y="251457"/>
                  <a:pt x="7241522" y="231365"/>
                  <a:pt x="7256157" y="214870"/>
                </a:cubicBezTo>
                <a:cubicBezTo>
                  <a:pt x="7270792" y="198375"/>
                  <a:pt x="7288590" y="185787"/>
                  <a:pt x="7309549" y="177105"/>
                </a:cubicBezTo>
                <a:cubicBezTo>
                  <a:pt x="7330509" y="168423"/>
                  <a:pt x="7354136" y="164083"/>
                  <a:pt x="7380429" y="164083"/>
                </a:cubicBezTo>
                <a:close/>
                <a:moveTo>
                  <a:pt x="6808929" y="164083"/>
                </a:moveTo>
                <a:cubicBezTo>
                  <a:pt x="6836710" y="164083"/>
                  <a:pt x="6860460" y="168175"/>
                  <a:pt x="6880180" y="176361"/>
                </a:cubicBezTo>
                <a:cubicBezTo>
                  <a:pt x="6899900" y="184547"/>
                  <a:pt x="6916085" y="195895"/>
                  <a:pt x="6928735" y="210405"/>
                </a:cubicBezTo>
                <a:cubicBezTo>
                  <a:pt x="6941386" y="224916"/>
                  <a:pt x="6950688" y="242093"/>
                  <a:pt x="6956641" y="261937"/>
                </a:cubicBezTo>
                <a:cubicBezTo>
                  <a:pt x="6962594" y="281781"/>
                  <a:pt x="6965570" y="303361"/>
                  <a:pt x="6965570" y="326677"/>
                </a:cubicBezTo>
                <a:lnTo>
                  <a:pt x="6965570" y="341560"/>
                </a:lnTo>
                <a:cubicBezTo>
                  <a:pt x="6965570" y="352970"/>
                  <a:pt x="6963028" y="361404"/>
                  <a:pt x="6957943" y="366861"/>
                </a:cubicBezTo>
                <a:cubicBezTo>
                  <a:pt x="6952858" y="372318"/>
                  <a:pt x="6945851" y="375047"/>
                  <a:pt x="6936921" y="375047"/>
                </a:cubicBezTo>
                <a:lnTo>
                  <a:pt x="6734887" y="375047"/>
                </a:lnTo>
                <a:cubicBezTo>
                  <a:pt x="6734887" y="389185"/>
                  <a:pt x="6736561" y="402022"/>
                  <a:pt x="6739910" y="413556"/>
                </a:cubicBezTo>
                <a:cubicBezTo>
                  <a:pt x="6743258" y="425090"/>
                  <a:pt x="6748592" y="434888"/>
                  <a:pt x="6755909" y="442949"/>
                </a:cubicBezTo>
                <a:cubicBezTo>
                  <a:pt x="6763226" y="451011"/>
                  <a:pt x="6772652" y="457150"/>
                  <a:pt x="6784186" y="461367"/>
                </a:cubicBezTo>
                <a:cubicBezTo>
                  <a:pt x="6795720" y="465584"/>
                  <a:pt x="6809549" y="467692"/>
                  <a:pt x="6825672" y="467692"/>
                </a:cubicBezTo>
                <a:cubicBezTo>
                  <a:pt x="6842043" y="467692"/>
                  <a:pt x="6856430" y="466514"/>
                  <a:pt x="6868832" y="464157"/>
                </a:cubicBezTo>
                <a:cubicBezTo>
                  <a:pt x="6881235" y="461801"/>
                  <a:pt x="6891963" y="459196"/>
                  <a:pt x="6901016" y="456344"/>
                </a:cubicBezTo>
                <a:cubicBezTo>
                  <a:pt x="6910070" y="453491"/>
                  <a:pt x="6917573" y="450887"/>
                  <a:pt x="6923526" y="448530"/>
                </a:cubicBezTo>
                <a:cubicBezTo>
                  <a:pt x="6929480" y="446174"/>
                  <a:pt x="6934316" y="444996"/>
                  <a:pt x="6938037" y="444996"/>
                </a:cubicBezTo>
                <a:cubicBezTo>
                  <a:pt x="6940270" y="444996"/>
                  <a:pt x="6942130" y="445430"/>
                  <a:pt x="6943618" y="446298"/>
                </a:cubicBezTo>
                <a:cubicBezTo>
                  <a:pt x="6945106" y="447166"/>
                  <a:pt x="6946347" y="448716"/>
                  <a:pt x="6947339" y="450949"/>
                </a:cubicBezTo>
                <a:cubicBezTo>
                  <a:pt x="6948331" y="453181"/>
                  <a:pt x="6949013" y="456344"/>
                  <a:pt x="6949385" y="460437"/>
                </a:cubicBezTo>
                <a:cubicBezTo>
                  <a:pt x="6949757" y="464529"/>
                  <a:pt x="6949943" y="469676"/>
                  <a:pt x="6949943" y="475878"/>
                </a:cubicBezTo>
                <a:cubicBezTo>
                  <a:pt x="6949943" y="481335"/>
                  <a:pt x="6949819" y="485986"/>
                  <a:pt x="6949571" y="489830"/>
                </a:cubicBezTo>
                <a:cubicBezTo>
                  <a:pt x="6949324" y="493675"/>
                  <a:pt x="6948951" y="496962"/>
                  <a:pt x="6948455" y="499690"/>
                </a:cubicBezTo>
                <a:cubicBezTo>
                  <a:pt x="6947959" y="502419"/>
                  <a:pt x="6947215" y="504713"/>
                  <a:pt x="6946223" y="506573"/>
                </a:cubicBezTo>
                <a:cubicBezTo>
                  <a:pt x="6945231" y="508434"/>
                  <a:pt x="6943928" y="510232"/>
                  <a:pt x="6942316" y="511968"/>
                </a:cubicBezTo>
                <a:cubicBezTo>
                  <a:pt x="6940704" y="513705"/>
                  <a:pt x="6936301" y="516061"/>
                  <a:pt x="6929107" y="519038"/>
                </a:cubicBezTo>
                <a:cubicBezTo>
                  <a:pt x="6921914" y="522014"/>
                  <a:pt x="6912736" y="524929"/>
                  <a:pt x="6901574" y="527781"/>
                </a:cubicBezTo>
                <a:cubicBezTo>
                  <a:pt x="6890412" y="530634"/>
                  <a:pt x="6877638" y="533114"/>
                  <a:pt x="6863251" y="535223"/>
                </a:cubicBezTo>
                <a:cubicBezTo>
                  <a:pt x="6848865" y="537331"/>
                  <a:pt x="6833485" y="538385"/>
                  <a:pt x="6817114" y="538385"/>
                </a:cubicBezTo>
                <a:cubicBezTo>
                  <a:pt x="6787596" y="538385"/>
                  <a:pt x="6761738" y="534665"/>
                  <a:pt x="6739538" y="527223"/>
                </a:cubicBezTo>
                <a:cubicBezTo>
                  <a:pt x="6717338" y="519782"/>
                  <a:pt x="6698796" y="508496"/>
                  <a:pt x="6683913" y="493365"/>
                </a:cubicBezTo>
                <a:cubicBezTo>
                  <a:pt x="6669030" y="478234"/>
                  <a:pt x="6657930" y="459134"/>
                  <a:pt x="6650613" y="436066"/>
                </a:cubicBezTo>
                <a:cubicBezTo>
                  <a:pt x="6643296" y="412998"/>
                  <a:pt x="6639637" y="385961"/>
                  <a:pt x="6639637" y="354955"/>
                </a:cubicBezTo>
                <a:cubicBezTo>
                  <a:pt x="6639637" y="325437"/>
                  <a:pt x="6643482" y="298834"/>
                  <a:pt x="6651171" y="275146"/>
                </a:cubicBezTo>
                <a:cubicBezTo>
                  <a:pt x="6658861" y="251457"/>
                  <a:pt x="6670023" y="231365"/>
                  <a:pt x="6684657" y="214870"/>
                </a:cubicBezTo>
                <a:cubicBezTo>
                  <a:pt x="6699292" y="198375"/>
                  <a:pt x="6717090" y="185787"/>
                  <a:pt x="6738049" y="177105"/>
                </a:cubicBezTo>
                <a:cubicBezTo>
                  <a:pt x="6759010" y="168423"/>
                  <a:pt x="6782636" y="164083"/>
                  <a:pt x="6808929" y="164083"/>
                </a:cubicBezTo>
                <a:close/>
                <a:moveTo>
                  <a:pt x="5161104" y="164083"/>
                </a:moveTo>
                <a:cubicBezTo>
                  <a:pt x="5188885" y="164083"/>
                  <a:pt x="5212636" y="168175"/>
                  <a:pt x="5232355" y="176361"/>
                </a:cubicBezTo>
                <a:cubicBezTo>
                  <a:pt x="5252075" y="184547"/>
                  <a:pt x="5268260" y="195895"/>
                  <a:pt x="5280910" y="210405"/>
                </a:cubicBezTo>
                <a:cubicBezTo>
                  <a:pt x="5293561" y="224916"/>
                  <a:pt x="5302862" y="242093"/>
                  <a:pt x="5308816" y="261937"/>
                </a:cubicBezTo>
                <a:cubicBezTo>
                  <a:pt x="5314769" y="281781"/>
                  <a:pt x="5317746" y="303361"/>
                  <a:pt x="5317746" y="326677"/>
                </a:cubicBezTo>
                <a:lnTo>
                  <a:pt x="5317746" y="341560"/>
                </a:lnTo>
                <a:cubicBezTo>
                  <a:pt x="5317746" y="352970"/>
                  <a:pt x="5315203" y="361404"/>
                  <a:pt x="5310118" y="366861"/>
                </a:cubicBezTo>
                <a:cubicBezTo>
                  <a:pt x="5305034" y="372318"/>
                  <a:pt x="5298026" y="375047"/>
                  <a:pt x="5289096" y="375047"/>
                </a:cubicBezTo>
                <a:lnTo>
                  <a:pt x="5087062" y="375047"/>
                </a:lnTo>
                <a:cubicBezTo>
                  <a:pt x="5087062" y="389185"/>
                  <a:pt x="5088736" y="402022"/>
                  <a:pt x="5092084" y="413556"/>
                </a:cubicBezTo>
                <a:cubicBezTo>
                  <a:pt x="5095434" y="425090"/>
                  <a:pt x="5100766" y="434888"/>
                  <a:pt x="5108084" y="442949"/>
                </a:cubicBezTo>
                <a:cubicBezTo>
                  <a:pt x="5115402" y="451011"/>
                  <a:pt x="5124827" y="457150"/>
                  <a:pt x="5136361" y="461367"/>
                </a:cubicBezTo>
                <a:cubicBezTo>
                  <a:pt x="5147895" y="465584"/>
                  <a:pt x="5161724" y="467692"/>
                  <a:pt x="5177847" y="467692"/>
                </a:cubicBezTo>
                <a:cubicBezTo>
                  <a:pt x="5194218" y="467692"/>
                  <a:pt x="5208605" y="466514"/>
                  <a:pt x="5221007" y="464157"/>
                </a:cubicBezTo>
                <a:cubicBezTo>
                  <a:pt x="5233410" y="461801"/>
                  <a:pt x="5244138" y="459196"/>
                  <a:pt x="5253191" y="456344"/>
                </a:cubicBezTo>
                <a:cubicBezTo>
                  <a:pt x="5262245" y="453491"/>
                  <a:pt x="5269748" y="450887"/>
                  <a:pt x="5275702" y="448530"/>
                </a:cubicBezTo>
                <a:cubicBezTo>
                  <a:pt x="5281654" y="446174"/>
                  <a:pt x="5286492" y="444996"/>
                  <a:pt x="5290212" y="444996"/>
                </a:cubicBezTo>
                <a:cubicBezTo>
                  <a:pt x="5292444" y="444996"/>
                  <a:pt x="5294305" y="445430"/>
                  <a:pt x="5295793" y="446298"/>
                </a:cubicBezTo>
                <a:cubicBezTo>
                  <a:pt x="5297282" y="447166"/>
                  <a:pt x="5298522" y="448716"/>
                  <a:pt x="5299514" y="450949"/>
                </a:cubicBezTo>
                <a:cubicBezTo>
                  <a:pt x="5300506" y="453181"/>
                  <a:pt x="5301188" y="456344"/>
                  <a:pt x="5301560" y="460437"/>
                </a:cubicBezTo>
                <a:cubicBezTo>
                  <a:pt x="5301932" y="464529"/>
                  <a:pt x="5302118" y="469676"/>
                  <a:pt x="5302118" y="475878"/>
                </a:cubicBezTo>
                <a:cubicBezTo>
                  <a:pt x="5302118" y="481335"/>
                  <a:pt x="5301994" y="485986"/>
                  <a:pt x="5301746" y="489830"/>
                </a:cubicBezTo>
                <a:cubicBezTo>
                  <a:pt x="5301498" y="493675"/>
                  <a:pt x="5301126" y="496962"/>
                  <a:pt x="5300630" y="499690"/>
                </a:cubicBezTo>
                <a:cubicBezTo>
                  <a:pt x="5300134" y="502419"/>
                  <a:pt x="5299390" y="504713"/>
                  <a:pt x="5298398" y="506573"/>
                </a:cubicBezTo>
                <a:cubicBezTo>
                  <a:pt x="5297406" y="508434"/>
                  <a:pt x="5296104" y="510232"/>
                  <a:pt x="5294491" y="511968"/>
                </a:cubicBezTo>
                <a:cubicBezTo>
                  <a:pt x="5292879" y="513705"/>
                  <a:pt x="5288476" y="516061"/>
                  <a:pt x="5281282" y="519038"/>
                </a:cubicBezTo>
                <a:cubicBezTo>
                  <a:pt x="5274090" y="522014"/>
                  <a:pt x="5264912" y="524929"/>
                  <a:pt x="5253749" y="527781"/>
                </a:cubicBezTo>
                <a:cubicBezTo>
                  <a:pt x="5242587" y="530634"/>
                  <a:pt x="5229813" y="533114"/>
                  <a:pt x="5215426" y="535223"/>
                </a:cubicBezTo>
                <a:cubicBezTo>
                  <a:pt x="5201040" y="537331"/>
                  <a:pt x="5185660" y="538385"/>
                  <a:pt x="5169290" y="538385"/>
                </a:cubicBezTo>
                <a:cubicBezTo>
                  <a:pt x="5139772" y="538385"/>
                  <a:pt x="5113913" y="534665"/>
                  <a:pt x="5091712" y="527223"/>
                </a:cubicBezTo>
                <a:cubicBezTo>
                  <a:pt x="5069513" y="519782"/>
                  <a:pt x="5050971" y="508496"/>
                  <a:pt x="5036088" y="493365"/>
                </a:cubicBezTo>
                <a:cubicBezTo>
                  <a:pt x="5021206" y="478234"/>
                  <a:pt x="5010106" y="459134"/>
                  <a:pt x="5002788" y="436066"/>
                </a:cubicBezTo>
                <a:cubicBezTo>
                  <a:pt x="4995471" y="412998"/>
                  <a:pt x="4991812" y="385961"/>
                  <a:pt x="4991812" y="354955"/>
                </a:cubicBezTo>
                <a:cubicBezTo>
                  <a:pt x="4991812" y="325437"/>
                  <a:pt x="4995656" y="298834"/>
                  <a:pt x="5003346" y="275146"/>
                </a:cubicBezTo>
                <a:cubicBezTo>
                  <a:pt x="5011036" y="251457"/>
                  <a:pt x="5022198" y="231365"/>
                  <a:pt x="5036832" y="214870"/>
                </a:cubicBezTo>
                <a:cubicBezTo>
                  <a:pt x="5051468" y="198375"/>
                  <a:pt x="5069264" y="185787"/>
                  <a:pt x="5090224" y="177105"/>
                </a:cubicBezTo>
                <a:cubicBezTo>
                  <a:pt x="5111184" y="168423"/>
                  <a:pt x="5134810" y="164083"/>
                  <a:pt x="5161104" y="164083"/>
                </a:cubicBezTo>
                <a:close/>
                <a:moveTo>
                  <a:pt x="4922160" y="164083"/>
                </a:moveTo>
                <a:cubicBezTo>
                  <a:pt x="4925384" y="164083"/>
                  <a:pt x="4928858" y="164269"/>
                  <a:pt x="4932578" y="164641"/>
                </a:cubicBezTo>
                <a:cubicBezTo>
                  <a:pt x="4936299" y="165013"/>
                  <a:pt x="4940144" y="165633"/>
                  <a:pt x="4944112" y="166501"/>
                </a:cubicBezTo>
                <a:cubicBezTo>
                  <a:pt x="4948082" y="167369"/>
                  <a:pt x="4951554" y="168361"/>
                  <a:pt x="4954530" y="169478"/>
                </a:cubicBezTo>
                <a:cubicBezTo>
                  <a:pt x="4957507" y="170594"/>
                  <a:pt x="4959678" y="171772"/>
                  <a:pt x="4961042" y="173012"/>
                </a:cubicBezTo>
                <a:cubicBezTo>
                  <a:pt x="4962406" y="174253"/>
                  <a:pt x="4963398" y="175617"/>
                  <a:pt x="4964018" y="177105"/>
                </a:cubicBezTo>
                <a:cubicBezTo>
                  <a:pt x="4964638" y="178593"/>
                  <a:pt x="4965196" y="180640"/>
                  <a:pt x="4965692" y="183244"/>
                </a:cubicBezTo>
                <a:cubicBezTo>
                  <a:pt x="4966189" y="185849"/>
                  <a:pt x="4966561" y="189755"/>
                  <a:pt x="4966808" y="194964"/>
                </a:cubicBezTo>
                <a:cubicBezTo>
                  <a:pt x="4967057" y="200173"/>
                  <a:pt x="4967180" y="207243"/>
                  <a:pt x="4967180" y="216172"/>
                </a:cubicBezTo>
                <a:cubicBezTo>
                  <a:pt x="4967180" y="225102"/>
                  <a:pt x="4966933" y="232420"/>
                  <a:pt x="4966436" y="238125"/>
                </a:cubicBezTo>
                <a:cubicBezTo>
                  <a:pt x="4965940" y="243830"/>
                  <a:pt x="4965196" y="248295"/>
                  <a:pt x="4964204" y="251519"/>
                </a:cubicBezTo>
                <a:cubicBezTo>
                  <a:pt x="4963212" y="254744"/>
                  <a:pt x="4961910" y="256976"/>
                  <a:pt x="4960298" y="258216"/>
                </a:cubicBezTo>
                <a:cubicBezTo>
                  <a:pt x="4958686" y="259457"/>
                  <a:pt x="4956639" y="260077"/>
                  <a:pt x="4954158" y="260077"/>
                </a:cubicBezTo>
                <a:cubicBezTo>
                  <a:pt x="4952174" y="260077"/>
                  <a:pt x="4949942" y="259643"/>
                  <a:pt x="4947461" y="258775"/>
                </a:cubicBezTo>
                <a:cubicBezTo>
                  <a:pt x="4944981" y="257906"/>
                  <a:pt x="4942190" y="256976"/>
                  <a:pt x="4939090" y="255984"/>
                </a:cubicBezTo>
                <a:cubicBezTo>
                  <a:pt x="4935989" y="254992"/>
                  <a:pt x="4932578" y="254062"/>
                  <a:pt x="4928858" y="253193"/>
                </a:cubicBezTo>
                <a:cubicBezTo>
                  <a:pt x="4925136" y="252325"/>
                  <a:pt x="4921044" y="251891"/>
                  <a:pt x="4916579" y="251891"/>
                </a:cubicBezTo>
                <a:cubicBezTo>
                  <a:pt x="4911370" y="251891"/>
                  <a:pt x="4906161" y="252945"/>
                  <a:pt x="4900952" y="255054"/>
                </a:cubicBezTo>
                <a:cubicBezTo>
                  <a:pt x="4895743" y="257162"/>
                  <a:pt x="4890348" y="260449"/>
                  <a:pt x="4884767" y="264914"/>
                </a:cubicBezTo>
                <a:cubicBezTo>
                  <a:pt x="4879186" y="269379"/>
                  <a:pt x="4873358" y="275332"/>
                  <a:pt x="4867280" y="282773"/>
                </a:cubicBezTo>
                <a:cubicBezTo>
                  <a:pt x="4861203" y="290214"/>
                  <a:pt x="4854692" y="299392"/>
                  <a:pt x="4847746" y="310306"/>
                </a:cubicBezTo>
                <a:lnTo>
                  <a:pt x="4847746" y="517177"/>
                </a:lnTo>
                <a:cubicBezTo>
                  <a:pt x="4847746" y="519658"/>
                  <a:pt x="4847002" y="521828"/>
                  <a:pt x="4845514" y="523689"/>
                </a:cubicBezTo>
                <a:cubicBezTo>
                  <a:pt x="4844026" y="525549"/>
                  <a:pt x="4841483" y="527099"/>
                  <a:pt x="4837886" y="528340"/>
                </a:cubicBezTo>
                <a:cubicBezTo>
                  <a:pt x="4834290" y="529580"/>
                  <a:pt x="4829514" y="530510"/>
                  <a:pt x="4823562" y="531130"/>
                </a:cubicBezTo>
                <a:cubicBezTo>
                  <a:pt x="4817608" y="531750"/>
                  <a:pt x="4810043" y="532060"/>
                  <a:pt x="4800866" y="532060"/>
                </a:cubicBezTo>
                <a:cubicBezTo>
                  <a:pt x="4791688" y="532060"/>
                  <a:pt x="4784122" y="531750"/>
                  <a:pt x="4778169" y="531130"/>
                </a:cubicBezTo>
                <a:cubicBezTo>
                  <a:pt x="4772216" y="530510"/>
                  <a:pt x="4767441" y="529580"/>
                  <a:pt x="4763844" y="528340"/>
                </a:cubicBezTo>
                <a:cubicBezTo>
                  <a:pt x="4760248" y="527099"/>
                  <a:pt x="4757705" y="525549"/>
                  <a:pt x="4756217" y="523689"/>
                </a:cubicBezTo>
                <a:cubicBezTo>
                  <a:pt x="4754728" y="521828"/>
                  <a:pt x="4753984" y="519658"/>
                  <a:pt x="4753984" y="517177"/>
                </a:cubicBezTo>
                <a:lnTo>
                  <a:pt x="4753984" y="185291"/>
                </a:lnTo>
                <a:cubicBezTo>
                  <a:pt x="4753984" y="182810"/>
                  <a:pt x="4754604" y="180640"/>
                  <a:pt x="4755845" y="178779"/>
                </a:cubicBezTo>
                <a:cubicBezTo>
                  <a:pt x="4757086" y="176919"/>
                  <a:pt x="4759318" y="175369"/>
                  <a:pt x="4762542" y="174129"/>
                </a:cubicBezTo>
                <a:cubicBezTo>
                  <a:pt x="4765767" y="172888"/>
                  <a:pt x="4769922" y="171958"/>
                  <a:pt x="4775006" y="171338"/>
                </a:cubicBezTo>
                <a:cubicBezTo>
                  <a:pt x="4780092" y="170718"/>
                  <a:pt x="4786479" y="170408"/>
                  <a:pt x="4794168" y="170408"/>
                </a:cubicBezTo>
                <a:cubicBezTo>
                  <a:pt x="4802106" y="170408"/>
                  <a:pt x="4808678" y="170718"/>
                  <a:pt x="4813888" y="171338"/>
                </a:cubicBezTo>
                <a:cubicBezTo>
                  <a:pt x="4819096" y="171958"/>
                  <a:pt x="4823128" y="172888"/>
                  <a:pt x="4825980" y="174129"/>
                </a:cubicBezTo>
                <a:cubicBezTo>
                  <a:pt x="4828832" y="175369"/>
                  <a:pt x="4830879" y="176919"/>
                  <a:pt x="4832119" y="178779"/>
                </a:cubicBezTo>
                <a:cubicBezTo>
                  <a:pt x="4833359" y="180640"/>
                  <a:pt x="4833980" y="182810"/>
                  <a:pt x="4833980" y="185291"/>
                </a:cubicBezTo>
                <a:lnTo>
                  <a:pt x="4833980" y="226590"/>
                </a:lnTo>
                <a:cubicBezTo>
                  <a:pt x="4842662" y="214188"/>
                  <a:pt x="4850847" y="203956"/>
                  <a:pt x="4858536" y="195895"/>
                </a:cubicBezTo>
                <a:cubicBezTo>
                  <a:pt x="4866226" y="187833"/>
                  <a:pt x="4873544" y="181446"/>
                  <a:pt x="4880488" y="176733"/>
                </a:cubicBezTo>
                <a:cubicBezTo>
                  <a:pt x="4887434" y="172020"/>
                  <a:pt x="4894380" y="168734"/>
                  <a:pt x="4901324" y="166873"/>
                </a:cubicBezTo>
                <a:cubicBezTo>
                  <a:pt x="4908270" y="165013"/>
                  <a:pt x="4915216" y="164083"/>
                  <a:pt x="4922160" y="164083"/>
                </a:cubicBezTo>
                <a:close/>
                <a:moveTo>
                  <a:pt x="4509162" y="164083"/>
                </a:moveTo>
                <a:cubicBezTo>
                  <a:pt x="4535207" y="164083"/>
                  <a:pt x="4557470" y="166625"/>
                  <a:pt x="4575949" y="171710"/>
                </a:cubicBezTo>
                <a:cubicBezTo>
                  <a:pt x="4594428" y="176795"/>
                  <a:pt x="4609621" y="184609"/>
                  <a:pt x="4621528" y="195151"/>
                </a:cubicBezTo>
                <a:cubicBezTo>
                  <a:pt x="4633434" y="205692"/>
                  <a:pt x="4642116" y="219273"/>
                  <a:pt x="4647572" y="235892"/>
                </a:cubicBezTo>
                <a:cubicBezTo>
                  <a:pt x="4653030" y="252511"/>
                  <a:pt x="4655758" y="272231"/>
                  <a:pt x="4655758" y="295051"/>
                </a:cubicBezTo>
                <a:lnTo>
                  <a:pt x="4655758" y="518294"/>
                </a:lnTo>
                <a:cubicBezTo>
                  <a:pt x="4655758" y="521766"/>
                  <a:pt x="4654518" y="524495"/>
                  <a:pt x="4652037" y="526479"/>
                </a:cubicBezTo>
                <a:cubicBezTo>
                  <a:pt x="4649557" y="528464"/>
                  <a:pt x="4645650" y="529890"/>
                  <a:pt x="4640317" y="530758"/>
                </a:cubicBezTo>
                <a:cubicBezTo>
                  <a:pt x="4634984" y="531626"/>
                  <a:pt x="4627108" y="532060"/>
                  <a:pt x="4616690" y="532060"/>
                </a:cubicBezTo>
                <a:cubicBezTo>
                  <a:pt x="4605528" y="532060"/>
                  <a:pt x="4597405" y="531626"/>
                  <a:pt x="4592320" y="530758"/>
                </a:cubicBezTo>
                <a:cubicBezTo>
                  <a:pt x="4587236" y="529890"/>
                  <a:pt x="4583638" y="528464"/>
                  <a:pt x="4581530" y="526479"/>
                </a:cubicBezTo>
                <a:cubicBezTo>
                  <a:pt x="4579422" y="524495"/>
                  <a:pt x="4578367" y="521766"/>
                  <a:pt x="4578367" y="518294"/>
                </a:cubicBezTo>
                <a:lnTo>
                  <a:pt x="4578367" y="491877"/>
                </a:lnTo>
                <a:cubicBezTo>
                  <a:pt x="4564725" y="506511"/>
                  <a:pt x="4549160" y="517922"/>
                  <a:pt x="4531672" y="526107"/>
                </a:cubicBezTo>
                <a:cubicBezTo>
                  <a:pt x="4514185" y="534293"/>
                  <a:pt x="4494776" y="538385"/>
                  <a:pt x="4473444" y="538385"/>
                </a:cubicBezTo>
                <a:cubicBezTo>
                  <a:pt x="4455832" y="538385"/>
                  <a:pt x="4439647" y="536091"/>
                  <a:pt x="4424888" y="531502"/>
                </a:cubicBezTo>
                <a:cubicBezTo>
                  <a:pt x="4410130" y="526913"/>
                  <a:pt x="4397355" y="520092"/>
                  <a:pt x="4386565" y="511038"/>
                </a:cubicBezTo>
                <a:cubicBezTo>
                  <a:pt x="4375775" y="501985"/>
                  <a:pt x="4367404" y="490760"/>
                  <a:pt x="4361450" y="477366"/>
                </a:cubicBezTo>
                <a:cubicBezTo>
                  <a:pt x="4355497" y="463971"/>
                  <a:pt x="4352520" y="448344"/>
                  <a:pt x="4352520" y="430485"/>
                </a:cubicBezTo>
                <a:cubicBezTo>
                  <a:pt x="4352520" y="411137"/>
                  <a:pt x="4356304" y="394332"/>
                  <a:pt x="4363868" y="380070"/>
                </a:cubicBezTo>
                <a:cubicBezTo>
                  <a:pt x="4371434" y="365807"/>
                  <a:pt x="4382720" y="354025"/>
                  <a:pt x="4397727" y="344723"/>
                </a:cubicBezTo>
                <a:cubicBezTo>
                  <a:pt x="4412734" y="335421"/>
                  <a:pt x="4431400" y="328538"/>
                  <a:pt x="4453724" y="324073"/>
                </a:cubicBezTo>
                <a:cubicBezTo>
                  <a:pt x="4476048" y="319608"/>
                  <a:pt x="4501969" y="317376"/>
                  <a:pt x="4531486" y="317376"/>
                </a:cubicBezTo>
                <a:lnTo>
                  <a:pt x="4563856" y="317376"/>
                </a:lnTo>
                <a:lnTo>
                  <a:pt x="4563856" y="297284"/>
                </a:lnTo>
                <a:cubicBezTo>
                  <a:pt x="4563856" y="286866"/>
                  <a:pt x="4562802" y="277750"/>
                  <a:pt x="4560694" y="269937"/>
                </a:cubicBezTo>
                <a:cubicBezTo>
                  <a:pt x="4558586" y="262123"/>
                  <a:pt x="4555113" y="255612"/>
                  <a:pt x="4550276" y="250403"/>
                </a:cubicBezTo>
                <a:cubicBezTo>
                  <a:pt x="4545439" y="245194"/>
                  <a:pt x="4538990" y="241349"/>
                  <a:pt x="4530928" y="238869"/>
                </a:cubicBezTo>
                <a:cubicBezTo>
                  <a:pt x="4522867" y="236388"/>
                  <a:pt x="4512883" y="235148"/>
                  <a:pt x="4500976" y="235148"/>
                </a:cubicBezTo>
                <a:cubicBezTo>
                  <a:pt x="4485350" y="235148"/>
                  <a:pt x="4471397" y="236884"/>
                  <a:pt x="4459118" y="240357"/>
                </a:cubicBezTo>
                <a:cubicBezTo>
                  <a:pt x="4446840" y="243830"/>
                  <a:pt x="4435988" y="247674"/>
                  <a:pt x="4426562" y="251891"/>
                </a:cubicBezTo>
                <a:cubicBezTo>
                  <a:pt x="4417137" y="256108"/>
                  <a:pt x="4409262" y="259953"/>
                  <a:pt x="4402936" y="263425"/>
                </a:cubicBezTo>
                <a:cubicBezTo>
                  <a:pt x="4396611" y="266898"/>
                  <a:pt x="4391464" y="268634"/>
                  <a:pt x="4387495" y="268634"/>
                </a:cubicBezTo>
                <a:cubicBezTo>
                  <a:pt x="4384767" y="268634"/>
                  <a:pt x="4382348" y="267766"/>
                  <a:pt x="4380240" y="266030"/>
                </a:cubicBezTo>
                <a:cubicBezTo>
                  <a:pt x="4378132" y="264294"/>
                  <a:pt x="4376395" y="261813"/>
                  <a:pt x="4375031" y="258589"/>
                </a:cubicBezTo>
                <a:cubicBezTo>
                  <a:pt x="4373667" y="255364"/>
                  <a:pt x="4372612" y="251395"/>
                  <a:pt x="4371868" y="246682"/>
                </a:cubicBezTo>
                <a:cubicBezTo>
                  <a:pt x="4371124" y="241969"/>
                  <a:pt x="4370752" y="236760"/>
                  <a:pt x="4370752" y="231055"/>
                </a:cubicBezTo>
                <a:cubicBezTo>
                  <a:pt x="4370752" y="223366"/>
                  <a:pt x="4371372" y="217289"/>
                  <a:pt x="4372612" y="212824"/>
                </a:cubicBezTo>
                <a:cubicBezTo>
                  <a:pt x="4373853" y="208359"/>
                  <a:pt x="4376209" y="204328"/>
                  <a:pt x="4379682" y="200732"/>
                </a:cubicBezTo>
                <a:cubicBezTo>
                  <a:pt x="4383154" y="197135"/>
                  <a:pt x="4389232" y="193166"/>
                  <a:pt x="4397913" y="188825"/>
                </a:cubicBezTo>
                <a:cubicBezTo>
                  <a:pt x="4406595" y="184484"/>
                  <a:pt x="4416765" y="180454"/>
                  <a:pt x="4428423" y="176733"/>
                </a:cubicBezTo>
                <a:cubicBezTo>
                  <a:pt x="4440082" y="173012"/>
                  <a:pt x="4452794" y="169974"/>
                  <a:pt x="4466560" y="167617"/>
                </a:cubicBezTo>
                <a:cubicBezTo>
                  <a:pt x="4480326" y="165261"/>
                  <a:pt x="4494528" y="164083"/>
                  <a:pt x="4509162" y="164083"/>
                </a:cubicBezTo>
                <a:close/>
                <a:moveTo>
                  <a:pt x="3312436" y="164083"/>
                </a:moveTo>
                <a:cubicBezTo>
                  <a:pt x="3315660" y="164083"/>
                  <a:pt x="3319134" y="164269"/>
                  <a:pt x="3322854" y="164641"/>
                </a:cubicBezTo>
                <a:cubicBezTo>
                  <a:pt x="3326575" y="165013"/>
                  <a:pt x="3330419" y="165633"/>
                  <a:pt x="3334389" y="166501"/>
                </a:cubicBezTo>
                <a:cubicBezTo>
                  <a:pt x="3338357" y="167369"/>
                  <a:pt x="3341830" y="168361"/>
                  <a:pt x="3344806" y="169478"/>
                </a:cubicBezTo>
                <a:cubicBezTo>
                  <a:pt x="3347782" y="170594"/>
                  <a:pt x="3349954" y="171772"/>
                  <a:pt x="3351317" y="173012"/>
                </a:cubicBezTo>
                <a:cubicBezTo>
                  <a:pt x="3352682" y="174253"/>
                  <a:pt x="3353674" y="175617"/>
                  <a:pt x="3354295" y="177105"/>
                </a:cubicBezTo>
                <a:cubicBezTo>
                  <a:pt x="3354914" y="178593"/>
                  <a:pt x="3355472" y="180640"/>
                  <a:pt x="3355968" y="183244"/>
                </a:cubicBezTo>
                <a:cubicBezTo>
                  <a:pt x="3356464" y="185849"/>
                  <a:pt x="3356837" y="189755"/>
                  <a:pt x="3357085" y="194964"/>
                </a:cubicBezTo>
                <a:cubicBezTo>
                  <a:pt x="3357333" y="200173"/>
                  <a:pt x="3357456" y="207243"/>
                  <a:pt x="3357456" y="216172"/>
                </a:cubicBezTo>
                <a:cubicBezTo>
                  <a:pt x="3357456" y="225102"/>
                  <a:pt x="3357208" y="232420"/>
                  <a:pt x="3356712" y="238125"/>
                </a:cubicBezTo>
                <a:cubicBezTo>
                  <a:pt x="3356216" y="243830"/>
                  <a:pt x="3355472" y="248295"/>
                  <a:pt x="3354479" y="251519"/>
                </a:cubicBezTo>
                <a:cubicBezTo>
                  <a:pt x="3353488" y="254744"/>
                  <a:pt x="3352186" y="256976"/>
                  <a:pt x="3350573" y="258216"/>
                </a:cubicBezTo>
                <a:cubicBezTo>
                  <a:pt x="3348962" y="259457"/>
                  <a:pt x="3346915" y="260077"/>
                  <a:pt x="3344433" y="260077"/>
                </a:cubicBezTo>
                <a:cubicBezTo>
                  <a:pt x="3342449" y="260077"/>
                  <a:pt x="3340218" y="259643"/>
                  <a:pt x="3337737" y="258775"/>
                </a:cubicBezTo>
                <a:cubicBezTo>
                  <a:pt x="3335256" y="257906"/>
                  <a:pt x="3332466" y="256976"/>
                  <a:pt x="3329365" y="255984"/>
                </a:cubicBezTo>
                <a:cubicBezTo>
                  <a:pt x="3326265" y="254992"/>
                  <a:pt x="3322854" y="254062"/>
                  <a:pt x="3319134" y="253193"/>
                </a:cubicBezTo>
                <a:cubicBezTo>
                  <a:pt x="3315412" y="252325"/>
                  <a:pt x="3311319" y="251891"/>
                  <a:pt x="3306855" y="251891"/>
                </a:cubicBezTo>
                <a:cubicBezTo>
                  <a:pt x="3301646" y="251891"/>
                  <a:pt x="3296437" y="252945"/>
                  <a:pt x="3291228" y="255054"/>
                </a:cubicBezTo>
                <a:cubicBezTo>
                  <a:pt x="3286020" y="257162"/>
                  <a:pt x="3280624" y="260449"/>
                  <a:pt x="3275043" y="264914"/>
                </a:cubicBezTo>
                <a:cubicBezTo>
                  <a:pt x="3269461" y="269379"/>
                  <a:pt x="3263633" y="275332"/>
                  <a:pt x="3257555" y="282773"/>
                </a:cubicBezTo>
                <a:cubicBezTo>
                  <a:pt x="3251479" y="290214"/>
                  <a:pt x="3244967" y="299392"/>
                  <a:pt x="3238022" y="310306"/>
                </a:cubicBezTo>
                <a:lnTo>
                  <a:pt x="3238022" y="517177"/>
                </a:lnTo>
                <a:cubicBezTo>
                  <a:pt x="3238022" y="519658"/>
                  <a:pt x="3237278" y="521828"/>
                  <a:pt x="3235789" y="523689"/>
                </a:cubicBezTo>
                <a:cubicBezTo>
                  <a:pt x="3234301" y="525549"/>
                  <a:pt x="3231758" y="527099"/>
                  <a:pt x="3228161" y="528340"/>
                </a:cubicBezTo>
                <a:cubicBezTo>
                  <a:pt x="3224565" y="529580"/>
                  <a:pt x="3219790" y="530510"/>
                  <a:pt x="3213837" y="531130"/>
                </a:cubicBezTo>
                <a:cubicBezTo>
                  <a:pt x="3207885" y="531750"/>
                  <a:pt x="3200318" y="532060"/>
                  <a:pt x="3191141" y="532060"/>
                </a:cubicBezTo>
                <a:cubicBezTo>
                  <a:pt x="3181963" y="532060"/>
                  <a:pt x="3174397" y="531750"/>
                  <a:pt x="3168445" y="531130"/>
                </a:cubicBezTo>
                <a:cubicBezTo>
                  <a:pt x="3162492" y="530510"/>
                  <a:pt x="3157717" y="529580"/>
                  <a:pt x="3154120" y="528340"/>
                </a:cubicBezTo>
                <a:cubicBezTo>
                  <a:pt x="3150524" y="527099"/>
                  <a:pt x="3147981" y="525549"/>
                  <a:pt x="3146493" y="523689"/>
                </a:cubicBezTo>
                <a:cubicBezTo>
                  <a:pt x="3145004" y="521828"/>
                  <a:pt x="3144260" y="519658"/>
                  <a:pt x="3144260" y="517177"/>
                </a:cubicBezTo>
                <a:lnTo>
                  <a:pt x="3144260" y="185291"/>
                </a:lnTo>
                <a:cubicBezTo>
                  <a:pt x="3144260" y="182810"/>
                  <a:pt x="3144880" y="180640"/>
                  <a:pt x="3146120" y="178779"/>
                </a:cubicBezTo>
                <a:cubicBezTo>
                  <a:pt x="3147361" y="176919"/>
                  <a:pt x="3149594" y="175369"/>
                  <a:pt x="3152818" y="174129"/>
                </a:cubicBezTo>
                <a:cubicBezTo>
                  <a:pt x="3156042" y="172888"/>
                  <a:pt x="3160198" y="171958"/>
                  <a:pt x="3165282" y="171338"/>
                </a:cubicBezTo>
                <a:cubicBezTo>
                  <a:pt x="3170368" y="170718"/>
                  <a:pt x="3176755" y="170408"/>
                  <a:pt x="3184444" y="170408"/>
                </a:cubicBezTo>
                <a:cubicBezTo>
                  <a:pt x="3192382" y="170408"/>
                  <a:pt x="3198955" y="170718"/>
                  <a:pt x="3204163" y="171338"/>
                </a:cubicBezTo>
                <a:cubicBezTo>
                  <a:pt x="3209373" y="171958"/>
                  <a:pt x="3213404" y="172888"/>
                  <a:pt x="3216255" y="174129"/>
                </a:cubicBezTo>
                <a:cubicBezTo>
                  <a:pt x="3219108" y="175369"/>
                  <a:pt x="3221154" y="176919"/>
                  <a:pt x="3222395" y="178779"/>
                </a:cubicBezTo>
                <a:cubicBezTo>
                  <a:pt x="3223636" y="180640"/>
                  <a:pt x="3224255" y="182810"/>
                  <a:pt x="3224255" y="185291"/>
                </a:cubicBezTo>
                <a:lnTo>
                  <a:pt x="3224255" y="226590"/>
                </a:lnTo>
                <a:cubicBezTo>
                  <a:pt x="3232937" y="214188"/>
                  <a:pt x="3241122" y="203956"/>
                  <a:pt x="3248811" y="195895"/>
                </a:cubicBezTo>
                <a:cubicBezTo>
                  <a:pt x="3256501" y="187833"/>
                  <a:pt x="3263820" y="181446"/>
                  <a:pt x="3270764" y="176733"/>
                </a:cubicBezTo>
                <a:cubicBezTo>
                  <a:pt x="3277709" y="172020"/>
                  <a:pt x="3284654" y="168734"/>
                  <a:pt x="3291599" y="166873"/>
                </a:cubicBezTo>
                <a:cubicBezTo>
                  <a:pt x="3298545" y="165013"/>
                  <a:pt x="3305491" y="164083"/>
                  <a:pt x="3312436" y="164083"/>
                </a:cubicBezTo>
                <a:close/>
                <a:moveTo>
                  <a:pt x="2899438" y="164083"/>
                </a:moveTo>
                <a:cubicBezTo>
                  <a:pt x="2925483" y="164083"/>
                  <a:pt x="2947746" y="166625"/>
                  <a:pt x="2966224" y="171710"/>
                </a:cubicBezTo>
                <a:cubicBezTo>
                  <a:pt x="2984705" y="176795"/>
                  <a:pt x="2999897" y="184609"/>
                  <a:pt x="3011804" y="195151"/>
                </a:cubicBezTo>
                <a:cubicBezTo>
                  <a:pt x="3023709" y="205692"/>
                  <a:pt x="3032391" y="219273"/>
                  <a:pt x="3037848" y="235892"/>
                </a:cubicBezTo>
                <a:cubicBezTo>
                  <a:pt x="3043305" y="252511"/>
                  <a:pt x="3046033" y="272231"/>
                  <a:pt x="3046033" y="295051"/>
                </a:cubicBezTo>
                <a:lnTo>
                  <a:pt x="3046033" y="518294"/>
                </a:lnTo>
                <a:cubicBezTo>
                  <a:pt x="3046033" y="521766"/>
                  <a:pt x="3044793" y="524495"/>
                  <a:pt x="3042312" y="526479"/>
                </a:cubicBezTo>
                <a:cubicBezTo>
                  <a:pt x="3039833" y="528464"/>
                  <a:pt x="3035926" y="529890"/>
                  <a:pt x="3030592" y="530758"/>
                </a:cubicBezTo>
                <a:cubicBezTo>
                  <a:pt x="3025259" y="531626"/>
                  <a:pt x="3017384" y="532060"/>
                  <a:pt x="3006967" y="532060"/>
                </a:cubicBezTo>
                <a:cubicBezTo>
                  <a:pt x="2995804" y="532060"/>
                  <a:pt x="2987681" y="531626"/>
                  <a:pt x="2982596" y="530758"/>
                </a:cubicBezTo>
                <a:cubicBezTo>
                  <a:pt x="2977510" y="529890"/>
                  <a:pt x="2973914" y="528464"/>
                  <a:pt x="2971806" y="526479"/>
                </a:cubicBezTo>
                <a:cubicBezTo>
                  <a:pt x="2969697" y="524495"/>
                  <a:pt x="2968644" y="521766"/>
                  <a:pt x="2968644" y="518294"/>
                </a:cubicBezTo>
                <a:lnTo>
                  <a:pt x="2968644" y="491877"/>
                </a:lnTo>
                <a:cubicBezTo>
                  <a:pt x="2955000" y="506511"/>
                  <a:pt x="2939436" y="517922"/>
                  <a:pt x="2921948" y="526107"/>
                </a:cubicBezTo>
                <a:cubicBezTo>
                  <a:pt x="2904462" y="534293"/>
                  <a:pt x="2885052" y="538385"/>
                  <a:pt x="2863718" y="538385"/>
                </a:cubicBezTo>
                <a:cubicBezTo>
                  <a:pt x="2846107" y="538385"/>
                  <a:pt x="2829923" y="536091"/>
                  <a:pt x="2815165" y="531502"/>
                </a:cubicBezTo>
                <a:cubicBezTo>
                  <a:pt x="2800406" y="526913"/>
                  <a:pt x="2787631" y="520092"/>
                  <a:pt x="2776841" y="511038"/>
                </a:cubicBezTo>
                <a:cubicBezTo>
                  <a:pt x="2766051" y="501985"/>
                  <a:pt x="2757679" y="490760"/>
                  <a:pt x="2751725" y="477366"/>
                </a:cubicBezTo>
                <a:cubicBezTo>
                  <a:pt x="2745774" y="463971"/>
                  <a:pt x="2742796" y="448344"/>
                  <a:pt x="2742796" y="430485"/>
                </a:cubicBezTo>
                <a:cubicBezTo>
                  <a:pt x="2742796" y="411137"/>
                  <a:pt x="2746579" y="394332"/>
                  <a:pt x="2754145" y="380070"/>
                </a:cubicBezTo>
                <a:cubicBezTo>
                  <a:pt x="2761709" y="365807"/>
                  <a:pt x="2772996" y="354025"/>
                  <a:pt x="2788003" y="344723"/>
                </a:cubicBezTo>
                <a:cubicBezTo>
                  <a:pt x="2803010" y="335421"/>
                  <a:pt x="2821675" y="328538"/>
                  <a:pt x="2844000" y="324073"/>
                </a:cubicBezTo>
                <a:cubicBezTo>
                  <a:pt x="2866324" y="319608"/>
                  <a:pt x="2892244" y="317376"/>
                  <a:pt x="2921762" y="317376"/>
                </a:cubicBezTo>
                <a:lnTo>
                  <a:pt x="2954133" y="317376"/>
                </a:lnTo>
                <a:lnTo>
                  <a:pt x="2954133" y="297284"/>
                </a:lnTo>
                <a:cubicBezTo>
                  <a:pt x="2954133" y="286866"/>
                  <a:pt x="2953079" y="277750"/>
                  <a:pt x="2950969" y="269937"/>
                </a:cubicBezTo>
                <a:cubicBezTo>
                  <a:pt x="2948861" y="262123"/>
                  <a:pt x="2945388" y="255612"/>
                  <a:pt x="2940551" y="250403"/>
                </a:cubicBezTo>
                <a:cubicBezTo>
                  <a:pt x="2935715" y="245194"/>
                  <a:pt x="2929265" y="241349"/>
                  <a:pt x="2921204" y="238869"/>
                </a:cubicBezTo>
                <a:cubicBezTo>
                  <a:pt x="2913143" y="236388"/>
                  <a:pt x="2903159" y="235148"/>
                  <a:pt x="2891253" y="235148"/>
                </a:cubicBezTo>
                <a:cubicBezTo>
                  <a:pt x="2875626" y="235148"/>
                  <a:pt x="2861672" y="236884"/>
                  <a:pt x="2849395" y="240357"/>
                </a:cubicBezTo>
                <a:cubicBezTo>
                  <a:pt x="2837117" y="243830"/>
                  <a:pt x="2826264" y="247674"/>
                  <a:pt x="2816838" y="251891"/>
                </a:cubicBezTo>
                <a:cubicBezTo>
                  <a:pt x="2807413" y="256108"/>
                  <a:pt x="2799537" y="259953"/>
                  <a:pt x="2793212" y="263425"/>
                </a:cubicBezTo>
                <a:cubicBezTo>
                  <a:pt x="2786887" y="266898"/>
                  <a:pt x="2781740" y="268634"/>
                  <a:pt x="2777771" y="268634"/>
                </a:cubicBezTo>
                <a:cubicBezTo>
                  <a:pt x="2775042" y="268634"/>
                  <a:pt x="2772624" y="267766"/>
                  <a:pt x="2770516" y="266030"/>
                </a:cubicBezTo>
                <a:cubicBezTo>
                  <a:pt x="2768407" y="264294"/>
                  <a:pt x="2766671" y="261813"/>
                  <a:pt x="2765306" y="258589"/>
                </a:cubicBezTo>
                <a:cubicBezTo>
                  <a:pt x="2763942" y="255364"/>
                  <a:pt x="2762888" y="251395"/>
                  <a:pt x="2762143" y="246682"/>
                </a:cubicBezTo>
                <a:cubicBezTo>
                  <a:pt x="2761400" y="241969"/>
                  <a:pt x="2761028" y="236760"/>
                  <a:pt x="2761028" y="231055"/>
                </a:cubicBezTo>
                <a:cubicBezTo>
                  <a:pt x="2761028" y="223366"/>
                  <a:pt x="2761648" y="217289"/>
                  <a:pt x="2762888" y="212824"/>
                </a:cubicBezTo>
                <a:cubicBezTo>
                  <a:pt x="2764129" y="208359"/>
                  <a:pt x="2766485" y="204328"/>
                  <a:pt x="2769958" y="200732"/>
                </a:cubicBezTo>
                <a:cubicBezTo>
                  <a:pt x="2773430" y="197135"/>
                  <a:pt x="2779507" y="193166"/>
                  <a:pt x="2788189" y="188825"/>
                </a:cubicBezTo>
                <a:cubicBezTo>
                  <a:pt x="2796870" y="184484"/>
                  <a:pt x="2807041" y="180454"/>
                  <a:pt x="2818699" y="176733"/>
                </a:cubicBezTo>
                <a:cubicBezTo>
                  <a:pt x="2830356" y="173012"/>
                  <a:pt x="2843069" y="169974"/>
                  <a:pt x="2856836" y="167617"/>
                </a:cubicBezTo>
                <a:cubicBezTo>
                  <a:pt x="2870603" y="165261"/>
                  <a:pt x="2884803" y="164083"/>
                  <a:pt x="2899438" y="164083"/>
                </a:cubicBezTo>
                <a:close/>
                <a:moveTo>
                  <a:pt x="5751728" y="140270"/>
                </a:moveTo>
                <a:lnTo>
                  <a:pt x="5683640" y="344909"/>
                </a:lnTo>
                <a:lnTo>
                  <a:pt x="5820189" y="344909"/>
                </a:lnTo>
                <a:lnTo>
                  <a:pt x="5752100" y="140270"/>
                </a:lnTo>
                <a:close/>
                <a:moveTo>
                  <a:pt x="10619673" y="125015"/>
                </a:moveTo>
                <a:lnTo>
                  <a:pt x="10619673" y="452437"/>
                </a:lnTo>
                <a:lnTo>
                  <a:pt x="10670647" y="452437"/>
                </a:lnTo>
                <a:cubicBezTo>
                  <a:pt x="10697436" y="452437"/>
                  <a:pt x="10720007" y="448965"/>
                  <a:pt x="10738363" y="442019"/>
                </a:cubicBezTo>
                <a:cubicBezTo>
                  <a:pt x="10756719" y="435074"/>
                  <a:pt x="10772036" y="424594"/>
                  <a:pt x="10784314" y="410579"/>
                </a:cubicBezTo>
                <a:cubicBezTo>
                  <a:pt x="10796592" y="396565"/>
                  <a:pt x="10805770" y="379139"/>
                  <a:pt x="10811847" y="358303"/>
                </a:cubicBezTo>
                <a:cubicBezTo>
                  <a:pt x="10817925" y="337467"/>
                  <a:pt x="10820963" y="313159"/>
                  <a:pt x="10820963" y="285378"/>
                </a:cubicBezTo>
                <a:cubicBezTo>
                  <a:pt x="10820963" y="262557"/>
                  <a:pt x="10818296" y="241349"/>
                  <a:pt x="10812963" y="221754"/>
                </a:cubicBezTo>
                <a:cubicBezTo>
                  <a:pt x="10807630" y="202158"/>
                  <a:pt x="10799072" y="185167"/>
                  <a:pt x="10787291" y="170780"/>
                </a:cubicBezTo>
                <a:cubicBezTo>
                  <a:pt x="10775509" y="156393"/>
                  <a:pt x="10760377" y="145169"/>
                  <a:pt x="10741898" y="137108"/>
                </a:cubicBezTo>
                <a:cubicBezTo>
                  <a:pt x="10723419" y="129046"/>
                  <a:pt x="10699172" y="125015"/>
                  <a:pt x="10669158" y="125015"/>
                </a:cubicBezTo>
                <a:close/>
                <a:moveTo>
                  <a:pt x="12277395" y="123899"/>
                </a:moveTo>
                <a:lnTo>
                  <a:pt x="12277395" y="287238"/>
                </a:lnTo>
                <a:lnTo>
                  <a:pt x="12321299" y="287238"/>
                </a:lnTo>
                <a:cubicBezTo>
                  <a:pt x="12336926" y="287238"/>
                  <a:pt x="12350010" y="285130"/>
                  <a:pt x="12360553" y="280913"/>
                </a:cubicBezTo>
                <a:cubicBezTo>
                  <a:pt x="12371094" y="276696"/>
                  <a:pt x="12379714" y="270805"/>
                  <a:pt x="12386412" y="263239"/>
                </a:cubicBezTo>
                <a:cubicBezTo>
                  <a:pt x="12393109" y="255674"/>
                  <a:pt x="12398193" y="246620"/>
                  <a:pt x="12401666" y="236078"/>
                </a:cubicBezTo>
                <a:cubicBezTo>
                  <a:pt x="12405138" y="225536"/>
                  <a:pt x="12406875" y="214064"/>
                  <a:pt x="12406875" y="201662"/>
                </a:cubicBezTo>
                <a:cubicBezTo>
                  <a:pt x="12406875" y="184795"/>
                  <a:pt x="12403899" y="170904"/>
                  <a:pt x="12397946" y="159990"/>
                </a:cubicBezTo>
                <a:cubicBezTo>
                  <a:pt x="12391993" y="149076"/>
                  <a:pt x="12384674" y="141014"/>
                  <a:pt x="12375994" y="135805"/>
                </a:cubicBezTo>
                <a:cubicBezTo>
                  <a:pt x="12367312" y="130596"/>
                  <a:pt x="12358196" y="127310"/>
                  <a:pt x="12348646" y="125945"/>
                </a:cubicBezTo>
                <a:cubicBezTo>
                  <a:pt x="12339096" y="124581"/>
                  <a:pt x="12329236" y="123899"/>
                  <a:pt x="12319067" y="123899"/>
                </a:cubicBezTo>
                <a:close/>
                <a:moveTo>
                  <a:pt x="17131052" y="117202"/>
                </a:moveTo>
                <a:cubicBezTo>
                  <a:pt x="17116418" y="117202"/>
                  <a:pt x="17104324" y="120736"/>
                  <a:pt x="17094776" y="127806"/>
                </a:cubicBezTo>
                <a:cubicBezTo>
                  <a:pt x="17085224" y="134875"/>
                  <a:pt x="17077660" y="145479"/>
                  <a:pt x="17072080" y="159618"/>
                </a:cubicBezTo>
                <a:cubicBezTo>
                  <a:pt x="17066498" y="173756"/>
                  <a:pt x="17062592" y="191368"/>
                  <a:pt x="17060358" y="212452"/>
                </a:cubicBezTo>
                <a:cubicBezTo>
                  <a:pt x="17058126" y="233536"/>
                  <a:pt x="17057010" y="258092"/>
                  <a:pt x="17057010" y="286122"/>
                </a:cubicBezTo>
                <a:cubicBezTo>
                  <a:pt x="17057010" y="320352"/>
                  <a:pt x="17058374" y="348692"/>
                  <a:pt x="17061102" y="371140"/>
                </a:cubicBezTo>
                <a:cubicBezTo>
                  <a:pt x="17063830" y="393588"/>
                  <a:pt x="17068110" y="411447"/>
                  <a:pt x="17073940" y="424718"/>
                </a:cubicBezTo>
                <a:cubicBezTo>
                  <a:pt x="17079770" y="437988"/>
                  <a:pt x="17087272" y="447290"/>
                  <a:pt x="17096450" y="452623"/>
                </a:cubicBezTo>
                <a:cubicBezTo>
                  <a:pt x="17105628" y="457956"/>
                  <a:pt x="17116664" y="460623"/>
                  <a:pt x="17129564" y="460623"/>
                </a:cubicBezTo>
                <a:cubicBezTo>
                  <a:pt x="17139238" y="460623"/>
                  <a:pt x="17147796" y="459072"/>
                  <a:pt x="17155236" y="455972"/>
                </a:cubicBezTo>
                <a:cubicBezTo>
                  <a:pt x="17162678" y="452871"/>
                  <a:pt x="17169190" y="448220"/>
                  <a:pt x="17174770" y="442019"/>
                </a:cubicBezTo>
                <a:cubicBezTo>
                  <a:pt x="17180352" y="435818"/>
                  <a:pt x="17185002" y="428005"/>
                  <a:pt x="17188724" y="418579"/>
                </a:cubicBezTo>
                <a:cubicBezTo>
                  <a:pt x="17192444" y="409153"/>
                  <a:pt x="17195482" y="398239"/>
                  <a:pt x="17197838" y="385837"/>
                </a:cubicBezTo>
                <a:cubicBezTo>
                  <a:pt x="17200194" y="373434"/>
                  <a:pt x="17201808" y="359420"/>
                  <a:pt x="17202676" y="343793"/>
                </a:cubicBezTo>
                <a:cubicBezTo>
                  <a:pt x="17203544" y="328166"/>
                  <a:pt x="17203978" y="310926"/>
                  <a:pt x="17203978" y="292075"/>
                </a:cubicBezTo>
                <a:cubicBezTo>
                  <a:pt x="17203978" y="269255"/>
                  <a:pt x="17203358" y="249101"/>
                  <a:pt x="17202118" y="231613"/>
                </a:cubicBezTo>
                <a:cubicBezTo>
                  <a:pt x="17200878" y="214126"/>
                  <a:pt x="17198956" y="198933"/>
                  <a:pt x="17196350" y="186035"/>
                </a:cubicBezTo>
                <a:cubicBezTo>
                  <a:pt x="17193746" y="173136"/>
                  <a:pt x="17190520" y="162222"/>
                  <a:pt x="17186676" y="153293"/>
                </a:cubicBezTo>
                <a:cubicBezTo>
                  <a:pt x="17182832" y="144363"/>
                  <a:pt x="17178180" y="137232"/>
                  <a:pt x="17172724" y="131899"/>
                </a:cubicBezTo>
                <a:cubicBezTo>
                  <a:pt x="17167266" y="126566"/>
                  <a:pt x="17161066" y="122783"/>
                  <a:pt x="17154120" y="120550"/>
                </a:cubicBezTo>
                <a:cubicBezTo>
                  <a:pt x="17147174" y="118318"/>
                  <a:pt x="17139486" y="117202"/>
                  <a:pt x="17131052" y="117202"/>
                </a:cubicBezTo>
                <a:close/>
                <a:moveTo>
                  <a:pt x="11426842" y="82971"/>
                </a:moveTo>
                <a:cubicBezTo>
                  <a:pt x="11436020" y="82971"/>
                  <a:pt x="11443647" y="83281"/>
                  <a:pt x="11449725" y="83901"/>
                </a:cubicBezTo>
                <a:cubicBezTo>
                  <a:pt x="11455801" y="84522"/>
                  <a:pt x="11460576" y="85514"/>
                  <a:pt x="11464049" y="86878"/>
                </a:cubicBezTo>
                <a:cubicBezTo>
                  <a:pt x="11467521" y="88242"/>
                  <a:pt x="11470002" y="89917"/>
                  <a:pt x="11471491" y="91901"/>
                </a:cubicBezTo>
                <a:cubicBezTo>
                  <a:pt x="11472979" y="93885"/>
                  <a:pt x="11473723" y="96118"/>
                  <a:pt x="11473723" y="98598"/>
                </a:cubicBezTo>
                <a:lnTo>
                  <a:pt x="11473723" y="172640"/>
                </a:lnTo>
                <a:lnTo>
                  <a:pt x="11545905" y="172640"/>
                </a:lnTo>
                <a:cubicBezTo>
                  <a:pt x="11548385" y="172640"/>
                  <a:pt x="11550556" y="173260"/>
                  <a:pt x="11552416" y="174501"/>
                </a:cubicBezTo>
                <a:cubicBezTo>
                  <a:pt x="11554276" y="175741"/>
                  <a:pt x="11555826" y="177787"/>
                  <a:pt x="11557067" y="180640"/>
                </a:cubicBezTo>
                <a:cubicBezTo>
                  <a:pt x="11558306" y="183492"/>
                  <a:pt x="11559236" y="187399"/>
                  <a:pt x="11559857" y="192360"/>
                </a:cubicBezTo>
                <a:cubicBezTo>
                  <a:pt x="11560477" y="197321"/>
                  <a:pt x="11560788" y="203398"/>
                  <a:pt x="11560788" y="210591"/>
                </a:cubicBezTo>
                <a:cubicBezTo>
                  <a:pt x="11560788" y="224234"/>
                  <a:pt x="11559547" y="233970"/>
                  <a:pt x="11557067" y="239799"/>
                </a:cubicBezTo>
                <a:cubicBezTo>
                  <a:pt x="11554586" y="245628"/>
                  <a:pt x="11550989" y="248543"/>
                  <a:pt x="11546277" y="248543"/>
                </a:cubicBezTo>
                <a:lnTo>
                  <a:pt x="11473723" y="248543"/>
                </a:lnTo>
                <a:lnTo>
                  <a:pt x="11473723" y="404440"/>
                </a:lnTo>
                <a:cubicBezTo>
                  <a:pt x="11473723" y="422548"/>
                  <a:pt x="11476575" y="436128"/>
                  <a:pt x="11482281" y="445182"/>
                </a:cubicBezTo>
                <a:cubicBezTo>
                  <a:pt x="11487985" y="454235"/>
                  <a:pt x="11498155" y="458762"/>
                  <a:pt x="11512790" y="458762"/>
                </a:cubicBezTo>
                <a:cubicBezTo>
                  <a:pt x="11517751" y="458762"/>
                  <a:pt x="11522215" y="458328"/>
                  <a:pt x="11526185" y="457460"/>
                </a:cubicBezTo>
                <a:cubicBezTo>
                  <a:pt x="11530153" y="456592"/>
                  <a:pt x="11533688" y="455600"/>
                  <a:pt x="11536789" y="454484"/>
                </a:cubicBezTo>
                <a:cubicBezTo>
                  <a:pt x="11539889" y="453367"/>
                  <a:pt x="11542493" y="452375"/>
                  <a:pt x="11544602" y="451507"/>
                </a:cubicBezTo>
                <a:cubicBezTo>
                  <a:pt x="11546710" y="450639"/>
                  <a:pt x="11548632" y="450205"/>
                  <a:pt x="11550370" y="450205"/>
                </a:cubicBezTo>
                <a:cubicBezTo>
                  <a:pt x="11551858" y="450205"/>
                  <a:pt x="11553283" y="450639"/>
                  <a:pt x="11554648" y="451507"/>
                </a:cubicBezTo>
                <a:cubicBezTo>
                  <a:pt x="11556012" y="452375"/>
                  <a:pt x="11557067" y="454112"/>
                  <a:pt x="11557811" y="456716"/>
                </a:cubicBezTo>
                <a:cubicBezTo>
                  <a:pt x="11558555" y="459320"/>
                  <a:pt x="11559236" y="462855"/>
                  <a:pt x="11559857" y="467320"/>
                </a:cubicBezTo>
                <a:cubicBezTo>
                  <a:pt x="11560477" y="471785"/>
                  <a:pt x="11560788" y="477490"/>
                  <a:pt x="11560788" y="484435"/>
                </a:cubicBezTo>
                <a:cubicBezTo>
                  <a:pt x="11560788" y="495349"/>
                  <a:pt x="11560105" y="503721"/>
                  <a:pt x="11558741" y="509550"/>
                </a:cubicBezTo>
                <a:cubicBezTo>
                  <a:pt x="11557376" y="515379"/>
                  <a:pt x="11555579" y="519472"/>
                  <a:pt x="11553346" y="521828"/>
                </a:cubicBezTo>
                <a:cubicBezTo>
                  <a:pt x="11551114" y="524185"/>
                  <a:pt x="11547827" y="526293"/>
                  <a:pt x="11543486" y="528153"/>
                </a:cubicBezTo>
                <a:cubicBezTo>
                  <a:pt x="11539145" y="530014"/>
                  <a:pt x="11534060" y="531626"/>
                  <a:pt x="11528231" y="532990"/>
                </a:cubicBezTo>
                <a:cubicBezTo>
                  <a:pt x="11522401" y="534355"/>
                  <a:pt x="11516076" y="535409"/>
                  <a:pt x="11509256" y="536153"/>
                </a:cubicBezTo>
                <a:cubicBezTo>
                  <a:pt x="11502434" y="536897"/>
                  <a:pt x="11495551" y="537269"/>
                  <a:pt x="11488606" y="537269"/>
                </a:cubicBezTo>
                <a:cubicBezTo>
                  <a:pt x="11470002" y="537269"/>
                  <a:pt x="11453879" y="534913"/>
                  <a:pt x="11440237" y="530200"/>
                </a:cubicBezTo>
                <a:cubicBezTo>
                  <a:pt x="11426593" y="525487"/>
                  <a:pt x="11415308" y="518232"/>
                  <a:pt x="11406378" y="508434"/>
                </a:cubicBezTo>
                <a:cubicBezTo>
                  <a:pt x="11397449" y="498636"/>
                  <a:pt x="11390875" y="486296"/>
                  <a:pt x="11386659" y="471413"/>
                </a:cubicBezTo>
                <a:cubicBezTo>
                  <a:pt x="11382441" y="456530"/>
                  <a:pt x="11380333" y="438919"/>
                  <a:pt x="11380333" y="418579"/>
                </a:cubicBezTo>
                <a:lnTo>
                  <a:pt x="11380333" y="248543"/>
                </a:lnTo>
                <a:lnTo>
                  <a:pt x="11340522" y="248543"/>
                </a:lnTo>
                <a:cubicBezTo>
                  <a:pt x="11335808" y="248543"/>
                  <a:pt x="11332212" y="245628"/>
                  <a:pt x="11329732" y="239799"/>
                </a:cubicBezTo>
                <a:cubicBezTo>
                  <a:pt x="11327251" y="233970"/>
                  <a:pt x="11326011" y="224234"/>
                  <a:pt x="11326011" y="210591"/>
                </a:cubicBezTo>
                <a:cubicBezTo>
                  <a:pt x="11326011" y="203398"/>
                  <a:pt x="11326320" y="197321"/>
                  <a:pt x="11326941" y="192360"/>
                </a:cubicBezTo>
                <a:cubicBezTo>
                  <a:pt x="11327561" y="187399"/>
                  <a:pt x="11328491" y="183492"/>
                  <a:pt x="11329732" y="180640"/>
                </a:cubicBezTo>
                <a:cubicBezTo>
                  <a:pt x="11330971" y="177787"/>
                  <a:pt x="11332522" y="175741"/>
                  <a:pt x="11334383" y="174501"/>
                </a:cubicBezTo>
                <a:cubicBezTo>
                  <a:pt x="11336243" y="173260"/>
                  <a:pt x="11338413" y="172640"/>
                  <a:pt x="11340894" y="172640"/>
                </a:cubicBezTo>
                <a:lnTo>
                  <a:pt x="11380333" y="172640"/>
                </a:lnTo>
                <a:lnTo>
                  <a:pt x="11380333" y="98598"/>
                </a:lnTo>
                <a:cubicBezTo>
                  <a:pt x="11380333" y="96118"/>
                  <a:pt x="11381015" y="93885"/>
                  <a:pt x="11382380" y="91901"/>
                </a:cubicBezTo>
                <a:cubicBezTo>
                  <a:pt x="11383744" y="89917"/>
                  <a:pt x="11386224" y="88242"/>
                  <a:pt x="11389821" y="86878"/>
                </a:cubicBezTo>
                <a:cubicBezTo>
                  <a:pt x="11393418" y="85514"/>
                  <a:pt x="11398254" y="84522"/>
                  <a:pt x="11404332" y="83901"/>
                </a:cubicBezTo>
                <a:cubicBezTo>
                  <a:pt x="11410408" y="83281"/>
                  <a:pt x="11417913" y="82971"/>
                  <a:pt x="11426842" y="82971"/>
                </a:cubicBezTo>
                <a:close/>
                <a:moveTo>
                  <a:pt x="8293117" y="82971"/>
                </a:moveTo>
                <a:cubicBezTo>
                  <a:pt x="8302295" y="82971"/>
                  <a:pt x="8309922" y="83281"/>
                  <a:pt x="8316000" y="83901"/>
                </a:cubicBezTo>
                <a:cubicBezTo>
                  <a:pt x="8322076" y="84522"/>
                  <a:pt x="8326851" y="85514"/>
                  <a:pt x="8330324" y="86878"/>
                </a:cubicBezTo>
                <a:cubicBezTo>
                  <a:pt x="8333796" y="88242"/>
                  <a:pt x="8336277" y="89917"/>
                  <a:pt x="8337766" y="91901"/>
                </a:cubicBezTo>
                <a:cubicBezTo>
                  <a:pt x="8339254" y="93885"/>
                  <a:pt x="8339998" y="96118"/>
                  <a:pt x="8339998" y="98598"/>
                </a:cubicBezTo>
                <a:lnTo>
                  <a:pt x="8339998" y="172640"/>
                </a:lnTo>
                <a:lnTo>
                  <a:pt x="8412180" y="172640"/>
                </a:lnTo>
                <a:cubicBezTo>
                  <a:pt x="8414660" y="172640"/>
                  <a:pt x="8416831" y="173260"/>
                  <a:pt x="8418691" y="174501"/>
                </a:cubicBezTo>
                <a:cubicBezTo>
                  <a:pt x="8420551" y="175741"/>
                  <a:pt x="8422101" y="177787"/>
                  <a:pt x="8423342" y="180640"/>
                </a:cubicBezTo>
                <a:cubicBezTo>
                  <a:pt x="8424582" y="183492"/>
                  <a:pt x="8425513" y="187399"/>
                  <a:pt x="8426132" y="192360"/>
                </a:cubicBezTo>
                <a:cubicBezTo>
                  <a:pt x="8426752" y="197321"/>
                  <a:pt x="8427063" y="203398"/>
                  <a:pt x="8427063" y="210591"/>
                </a:cubicBezTo>
                <a:cubicBezTo>
                  <a:pt x="8427063" y="224234"/>
                  <a:pt x="8425822" y="233970"/>
                  <a:pt x="8423342" y="239799"/>
                </a:cubicBezTo>
                <a:cubicBezTo>
                  <a:pt x="8420862" y="245628"/>
                  <a:pt x="8417264" y="248543"/>
                  <a:pt x="8412552" y="248543"/>
                </a:cubicBezTo>
                <a:lnTo>
                  <a:pt x="8339998" y="248543"/>
                </a:lnTo>
                <a:lnTo>
                  <a:pt x="8339998" y="404440"/>
                </a:lnTo>
                <a:cubicBezTo>
                  <a:pt x="8339998" y="422548"/>
                  <a:pt x="8342850" y="436128"/>
                  <a:pt x="8348556" y="445182"/>
                </a:cubicBezTo>
                <a:cubicBezTo>
                  <a:pt x="8354261" y="454235"/>
                  <a:pt x="8364430" y="458762"/>
                  <a:pt x="8379065" y="458762"/>
                </a:cubicBezTo>
                <a:cubicBezTo>
                  <a:pt x="8384027" y="458762"/>
                  <a:pt x="8388490" y="458328"/>
                  <a:pt x="8392460" y="457460"/>
                </a:cubicBezTo>
                <a:cubicBezTo>
                  <a:pt x="8396428" y="456592"/>
                  <a:pt x="8399963" y="455600"/>
                  <a:pt x="8403064" y="454484"/>
                </a:cubicBezTo>
                <a:cubicBezTo>
                  <a:pt x="8406165" y="453367"/>
                  <a:pt x="8408768" y="452375"/>
                  <a:pt x="8410877" y="451507"/>
                </a:cubicBezTo>
                <a:cubicBezTo>
                  <a:pt x="8412985" y="450639"/>
                  <a:pt x="8414907" y="450205"/>
                  <a:pt x="8416645" y="450205"/>
                </a:cubicBezTo>
                <a:cubicBezTo>
                  <a:pt x="8418133" y="450205"/>
                  <a:pt x="8419559" y="450639"/>
                  <a:pt x="8420923" y="451507"/>
                </a:cubicBezTo>
                <a:cubicBezTo>
                  <a:pt x="8422287" y="452375"/>
                  <a:pt x="8423342" y="454112"/>
                  <a:pt x="8424086" y="456716"/>
                </a:cubicBezTo>
                <a:cubicBezTo>
                  <a:pt x="8424830" y="459320"/>
                  <a:pt x="8425513" y="462855"/>
                  <a:pt x="8426132" y="467320"/>
                </a:cubicBezTo>
                <a:cubicBezTo>
                  <a:pt x="8426752" y="471785"/>
                  <a:pt x="8427063" y="477490"/>
                  <a:pt x="8427063" y="484435"/>
                </a:cubicBezTo>
                <a:cubicBezTo>
                  <a:pt x="8427063" y="495349"/>
                  <a:pt x="8426380" y="503721"/>
                  <a:pt x="8425016" y="509550"/>
                </a:cubicBezTo>
                <a:cubicBezTo>
                  <a:pt x="8423652" y="515379"/>
                  <a:pt x="8421854" y="519472"/>
                  <a:pt x="8419621" y="521828"/>
                </a:cubicBezTo>
                <a:cubicBezTo>
                  <a:pt x="8417389" y="524185"/>
                  <a:pt x="8414102" y="526293"/>
                  <a:pt x="8409761" y="528153"/>
                </a:cubicBezTo>
                <a:cubicBezTo>
                  <a:pt x="8405421" y="530014"/>
                  <a:pt x="8400335" y="531626"/>
                  <a:pt x="8394506" y="532990"/>
                </a:cubicBezTo>
                <a:cubicBezTo>
                  <a:pt x="8388678" y="534355"/>
                  <a:pt x="8382351" y="535409"/>
                  <a:pt x="8375531" y="536153"/>
                </a:cubicBezTo>
                <a:cubicBezTo>
                  <a:pt x="8368709" y="536897"/>
                  <a:pt x="8361826" y="537269"/>
                  <a:pt x="8354881" y="537269"/>
                </a:cubicBezTo>
                <a:cubicBezTo>
                  <a:pt x="8336277" y="537269"/>
                  <a:pt x="8320154" y="534913"/>
                  <a:pt x="8306512" y="530200"/>
                </a:cubicBezTo>
                <a:cubicBezTo>
                  <a:pt x="8292868" y="525487"/>
                  <a:pt x="8281583" y="518232"/>
                  <a:pt x="8272653" y="508434"/>
                </a:cubicBezTo>
                <a:cubicBezTo>
                  <a:pt x="8263724" y="498636"/>
                  <a:pt x="8257150" y="486296"/>
                  <a:pt x="8252934" y="471413"/>
                </a:cubicBezTo>
                <a:cubicBezTo>
                  <a:pt x="8248716" y="456530"/>
                  <a:pt x="8246608" y="438919"/>
                  <a:pt x="8246608" y="418579"/>
                </a:cubicBezTo>
                <a:lnTo>
                  <a:pt x="8246608" y="248543"/>
                </a:lnTo>
                <a:lnTo>
                  <a:pt x="8206797" y="248543"/>
                </a:lnTo>
                <a:cubicBezTo>
                  <a:pt x="8202083" y="248543"/>
                  <a:pt x="8198487" y="245628"/>
                  <a:pt x="8196007" y="239799"/>
                </a:cubicBezTo>
                <a:cubicBezTo>
                  <a:pt x="8193526" y="233970"/>
                  <a:pt x="8192286" y="224234"/>
                  <a:pt x="8192286" y="210591"/>
                </a:cubicBezTo>
                <a:cubicBezTo>
                  <a:pt x="8192286" y="203398"/>
                  <a:pt x="8192595" y="197321"/>
                  <a:pt x="8193216" y="192360"/>
                </a:cubicBezTo>
                <a:cubicBezTo>
                  <a:pt x="8193836" y="187399"/>
                  <a:pt x="8194766" y="183492"/>
                  <a:pt x="8196007" y="180640"/>
                </a:cubicBezTo>
                <a:cubicBezTo>
                  <a:pt x="8197246" y="177787"/>
                  <a:pt x="8198797" y="175741"/>
                  <a:pt x="8200658" y="174501"/>
                </a:cubicBezTo>
                <a:cubicBezTo>
                  <a:pt x="8202518" y="173260"/>
                  <a:pt x="8204689" y="172640"/>
                  <a:pt x="8207169" y="172640"/>
                </a:cubicBezTo>
                <a:lnTo>
                  <a:pt x="8246608" y="172640"/>
                </a:lnTo>
                <a:lnTo>
                  <a:pt x="8246608" y="98598"/>
                </a:lnTo>
                <a:cubicBezTo>
                  <a:pt x="8246608" y="96118"/>
                  <a:pt x="8247291" y="93885"/>
                  <a:pt x="8248655" y="91901"/>
                </a:cubicBezTo>
                <a:cubicBezTo>
                  <a:pt x="8250019" y="89917"/>
                  <a:pt x="8252499" y="88242"/>
                  <a:pt x="8256096" y="86878"/>
                </a:cubicBezTo>
                <a:cubicBezTo>
                  <a:pt x="8259693" y="85514"/>
                  <a:pt x="8264529" y="84522"/>
                  <a:pt x="8270607" y="83901"/>
                </a:cubicBezTo>
                <a:cubicBezTo>
                  <a:pt x="8276683" y="83281"/>
                  <a:pt x="8284188" y="82971"/>
                  <a:pt x="8293117" y="82971"/>
                </a:cubicBezTo>
                <a:close/>
                <a:moveTo>
                  <a:pt x="15921600" y="48369"/>
                </a:moveTo>
                <a:lnTo>
                  <a:pt x="16187630" y="48369"/>
                </a:lnTo>
                <a:cubicBezTo>
                  <a:pt x="16197800" y="48369"/>
                  <a:pt x="16205304" y="50973"/>
                  <a:pt x="16210140" y="56182"/>
                </a:cubicBezTo>
                <a:cubicBezTo>
                  <a:pt x="16214978" y="61391"/>
                  <a:pt x="16217396" y="68709"/>
                  <a:pt x="16217396" y="78134"/>
                </a:cubicBezTo>
                <a:lnTo>
                  <a:pt x="16217396" y="96366"/>
                </a:lnTo>
                <a:cubicBezTo>
                  <a:pt x="16217396" y="103063"/>
                  <a:pt x="16217088" y="108830"/>
                  <a:pt x="16216466" y="113667"/>
                </a:cubicBezTo>
                <a:cubicBezTo>
                  <a:pt x="16215846" y="118504"/>
                  <a:pt x="16214730" y="123217"/>
                  <a:pt x="16213118" y="127806"/>
                </a:cubicBezTo>
                <a:cubicBezTo>
                  <a:pt x="16211506" y="132395"/>
                  <a:pt x="16209336" y="137108"/>
                  <a:pt x="16206606" y="141944"/>
                </a:cubicBezTo>
                <a:cubicBezTo>
                  <a:pt x="16203878" y="146781"/>
                  <a:pt x="16200406" y="152548"/>
                  <a:pt x="16196188" y="159246"/>
                </a:cubicBezTo>
                <a:lnTo>
                  <a:pt x="16012386" y="451321"/>
                </a:lnTo>
                <a:lnTo>
                  <a:pt x="16213676" y="451321"/>
                </a:lnTo>
                <a:cubicBezTo>
                  <a:pt x="16218390" y="451321"/>
                  <a:pt x="16221986" y="454298"/>
                  <a:pt x="16224466" y="460251"/>
                </a:cubicBezTo>
                <a:cubicBezTo>
                  <a:pt x="16226946" y="466204"/>
                  <a:pt x="16228186" y="476498"/>
                  <a:pt x="16228186" y="491132"/>
                </a:cubicBezTo>
                <a:cubicBezTo>
                  <a:pt x="16228186" y="498326"/>
                  <a:pt x="16227878" y="504403"/>
                  <a:pt x="16227256" y="509364"/>
                </a:cubicBezTo>
                <a:cubicBezTo>
                  <a:pt x="16226636" y="514325"/>
                  <a:pt x="16225706" y="518356"/>
                  <a:pt x="16224466" y="521456"/>
                </a:cubicBezTo>
                <a:cubicBezTo>
                  <a:pt x="16223226" y="524557"/>
                  <a:pt x="16221676" y="526727"/>
                  <a:pt x="16219814" y="527967"/>
                </a:cubicBezTo>
                <a:cubicBezTo>
                  <a:pt x="16217954" y="529208"/>
                  <a:pt x="16215908" y="529828"/>
                  <a:pt x="16213676" y="529828"/>
                </a:cubicBezTo>
                <a:lnTo>
                  <a:pt x="15929786" y="529828"/>
                </a:lnTo>
                <a:cubicBezTo>
                  <a:pt x="15919864" y="529828"/>
                  <a:pt x="15912238" y="526975"/>
                  <a:pt x="15906904" y="521270"/>
                </a:cubicBezTo>
                <a:cubicBezTo>
                  <a:pt x="15901572" y="515565"/>
                  <a:pt x="15898904" y="507255"/>
                  <a:pt x="15898904" y="496341"/>
                </a:cubicBezTo>
                <a:lnTo>
                  <a:pt x="15898904" y="479970"/>
                </a:lnTo>
                <a:cubicBezTo>
                  <a:pt x="15898904" y="475009"/>
                  <a:pt x="15899214" y="470483"/>
                  <a:pt x="15899834" y="466390"/>
                </a:cubicBezTo>
                <a:cubicBezTo>
                  <a:pt x="15900456" y="462297"/>
                  <a:pt x="15901508" y="458142"/>
                  <a:pt x="15902996" y="453925"/>
                </a:cubicBezTo>
                <a:cubicBezTo>
                  <a:pt x="15904486" y="449709"/>
                  <a:pt x="15906656" y="445120"/>
                  <a:pt x="15909508" y="440159"/>
                </a:cubicBezTo>
                <a:cubicBezTo>
                  <a:pt x="15912362" y="435198"/>
                  <a:pt x="15915896" y="429245"/>
                  <a:pt x="15920112" y="422299"/>
                </a:cubicBezTo>
                <a:lnTo>
                  <a:pt x="16106892" y="126131"/>
                </a:lnTo>
                <a:lnTo>
                  <a:pt x="15921600" y="126131"/>
                </a:lnTo>
                <a:cubicBezTo>
                  <a:pt x="15918624" y="126131"/>
                  <a:pt x="15916082" y="125449"/>
                  <a:pt x="15913972" y="124085"/>
                </a:cubicBezTo>
                <a:cubicBezTo>
                  <a:pt x="15911864" y="122721"/>
                  <a:pt x="15910130" y="120550"/>
                  <a:pt x="15908764" y="117574"/>
                </a:cubicBezTo>
                <a:cubicBezTo>
                  <a:pt x="15907398" y="114597"/>
                  <a:pt x="15906408" y="110629"/>
                  <a:pt x="15905788" y="105668"/>
                </a:cubicBezTo>
                <a:cubicBezTo>
                  <a:pt x="15905166" y="100707"/>
                  <a:pt x="15904858" y="94754"/>
                  <a:pt x="15904858" y="87808"/>
                </a:cubicBezTo>
                <a:cubicBezTo>
                  <a:pt x="15904858" y="80367"/>
                  <a:pt x="15905168" y="74104"/>
                  <a:pt x="15905788" y="69019"/>
                </a:cubicBezTo>
                <a:cubicBezTo>
                  <a:pt x="15906408" y="63934"/>
                  <a:pt x="15907400" y="59841"/>
                  <a:pt x="15908764" y="56740"/>
                </a:cubicBezTo>
                <a:cubicBezTo>
                  <a:pt x="15910130" y="53640"/>
                  <a:pt x="15911864" y="51469"/>
                  <a:pt x="15913972" y="50229"/>
                </a:cubicBezTo>
                <a:cubicBezTo>
                  <a:pt x="15916082" y="48989"/>
                  <a:pt x="15918624" y="48369"/>
                  <a:pt x="15921600" y="48369"/>
                </a:cubicBezTo>
                <a:close/>
                <a:moveTo>
                  <a:pt x="12212655" y="48369"/>
                </a:moveTo>
                <a:lnTo>
                  <a:pt x="12326136" y="48369"/>
                </a:lnTo>
                <a:cubicBezTo>
                  <a:pt x="12337546" y="48369"/>
                  <a:pt x="12348398" y="48803"/>
                  <a:pt x="12358692" y="49671"/>
                </a:cubicBezTo>
                <a:cubicBezTo>
                  <a:pt x="12368986" y="50539"/>
                  <a:pt x="12381326" y="52400"/>
                  <a:pt x="12395713" y="55252"/>
                </a:cubicBezTo>
                <a:cubicBezTo>
                  <a:pt x="12410100" y="58105"/>
                  <a:pt x="12424672" y="63376"/>
                  <a:pt x="12439432" y="71065"/>
                </a:cubicBezTo>
                <a:cubicBezTo>
                  <a:pt x="12454190" y="78754"/>
                  <a:pt x="12466780" y="88490"/>
                  <a:pt x="12477196" y="100273"/>
                </a:cubicBezTo>
                <a:cubicBezTo>
                  <a:pt x="12487616" y="112055"/>
                  <a:pt x="12495552" y="125821"/>
                  <a:pt x="12501008" y="141572"/>
                </a:cubicBezTo>
                <a:cubicBezTo>
                  <a:pt x="12506466" y="157323"/>
                  <a:pt x="12509196" y="174997"/>
                  <a:pt x="12509196" y="194592"/>
                </a:cubicBezTo>
                <a:cubicBezTo>
                  <a:pt x="12509196" y="221630"/>
                  <a:pt x="12504978" y="245566"/>
                  <a:pt x="12496544" y="266402"/>
                </a:cubicBezTo>
                <a:cubicBezTo>
                  <a:pt x="12488110" y="287238"/>
                  <a:pt x="12475832" y="304787"/>
                  <a:pt x="12459708" y="319050"/>
                </a:cubicBezTo>
                <a:cubicBezTo>
                  <a:pt x="12443586" y="333313"/>
                  <a:pt x="12423804" y="344165"/>
                  <a:pt x="12400364" y="351606"/>
                </a:cubicBezTo>
                <a:cubicBezTo>
                  <a:pt x="12376924" y="359048"/>
                  <a:pt x="12349328" y="362768"/>
                  <a:pt x="12317579" y="362768"/>
                </a:cubicBezTo>
                <a:lnTo>
                  <a:pt x="12277395" y="362768"/>
                </a:lnTo>
                <a:lnTo>
                  <a:pt x="12277395" y="516433"/>
                </a:lnTo>
                <a:cubicBezTo>
                  <a:pt x="12277395" y="518914"/>
                  <a:pt x="12276588" y="521146"/>
                  <a:pt x="12274976" y="523131"/>
                </a:cubicBezTo>
                <a:cubicBezTo>
                  <a:pt x="12273364" y="525115"/>
                  <a:pt x="12270698" y="526727"/>
                  <a:pt x="12266977" y="527967"/>
                </a:cubicBezTo>
                <a:cubicBezTo>
                  <a:pt x="12263256" y="529208"/>
                  <a:pt x="12258295" y="530200"/>
                  <a:pt x="12252094" y="530944"/>
                </a:cubicBezTo>
                <a:cubicBezTo>
                  <a:pt x="12245892" y="531688"/>
                  <a:pt x="12237955" y="532060"/>
                  <a:pt x="12228282" y="532060"/>
                </a:cubicBezTo>
                <a:cubicBezTo>
                  <a:pt x="12218855" y="532060"/>
                  <a:pt x="12210980" y="531688"/>
                  <a:pt x="12204655" y="530944"/>
                </a:cubicBezTo>
                <a:cubicBezTo>
                  <a:pt x="12198330" y="530200"/>
                  <a:pt x="12193307" y="529208"/>
                  <a:pt x="12189586" y="527967"/>
                </a:cubicBezTo>
                <a:cubicBezTo>
                  <a:pt x="12185866" y="526727"/>
                  <a:pt x="12183261" y="525115"/>
                  <a:pt x="12181773" y="523131"/>
                </a:cubicBezTo>
                <a:cubicBezTo>
                  <a:pt x="12180285" y="521146"/>
                  <a:pt x="12179540" y="518914"/>
                  <a:pt x="12179540" y="516433"/>
                </a:cubicBezTo>
                <a:lnTo>
                  <a:pt x="12179540" y="83343"/>
                </a:lnTo>
                <a:cubicBezTo>
                  <a:pt x="12179540" y="71685"/>
                  <a:pt x="12182579" y="62942"/>
                  <a:pt x="12188656" y="57112"/>
                </a:cubicBezTo>
                <a:cubicBezTo>
                  <a:pt x="12194733" y="51283"/>
                  <a:pt x="12202732" y="48369"/>
                  <a:pt x="12212655" y="48369"/>
                </a:cubicBezTo>
                <a:close/>
                <a:moveTo>
                  <a:pt x="10551212" y="48369"/>
                </a:moveTo>
                <a:lnTo>
                  <a:pt x="10674739" y="48369"/>
                </a:lnTo>
                <a:cubicBezTo>
                  <a:pt x="10717652" y="48369"/>
                  <a:pt x="10754052" y="53392"/>
                  <a:pt x="10783942" y="63438"/>
                </a:cubicBezTo>
                <a:cubicBezTo>
                  <a:pt x="10813832" y="73484"/>
                  <a:pt x="10839008" y="88366"/>
                  <a:pt x="10859472" y="108086"/>
                </a:cubicBezTo>
                <a:cubicBezTo>
                  <a:pt x="10879936" y="127806"/>
                  <a:pt x="10895500" y="152176"/>
                  <a:pt x="10906167" y="181198"/>
                </a:cubicBezTo>
                <a:cubicBezTo>
                  <a:pt x="10916833" y="210219"/>
                  <a:pt x="10922166" y="243830"/>
                  <a:pt x="10922166" y="282029"/>
                </a:cubicBezTo>
                <a:cubicBezTo>
                  <a:pt x="10922166" y="326181"/>
                  <a:pt x="10916399" y="363946"/>
                  <a:pt x="10904865" y="395324"/>
                </a:cubicBezTo>
                <a:cubicBezTo>
                  <a:pt x="10893331" y="426702"/>
                  <a:pt x="10876773" y="452313"/>
                  <a:pt x="10855193" y="472157"/>
                </a:cubicBezTo>
                <a:cubicBezTo>
                  <a:pt x="10833613" y="492001"/>
                  <a:pt x="10807382" y="506573"/>
                  <a:pt x="10776501" y="515875"/>
                </a:cubicBezTo>
                <a:cubicBezTo>
                  <a:pt x="10745619" y="525177"/>
                  <a:pt x="10708845" y="529828"/>
                  <a:pt x="10666182" y="529828"/>
                </a:cubicBezTo>
                <a:lnTo>
                  <a:pt x="10551212" y="529828"/>
                </a:lnTo>
                <a:cubicBezTo>
                  <a:pt x="10543026" y="529828"/>
                  <a:pt x="10536143" y="527409"/>
                  <a:pt x="10530562" y="522572"/>
                </a:cubicBezTo>
                <a:cubicBezTo>
                  <a:pt x="10524981" y="517736"/>
                  <a:pt x="10522190" y="509860"/>
                  <a:pt x="10522190" y="498946"/>
                </a:cubicBezTo>
                <a:lnTo>
                  <a:pt x="10522190" y="79251"/>
                </a:lnTo>
                <a:cubicBezTo>
                  <a:pt x="10522190" y="68337"/>
                  <a:pt x="10524981" y="60461"/>
                  <a:pt x="10530562" y="55624"/>
                </a:cubicBezTo>
                <a:cubicBezTo>
                  <a:pt x="10536143" y="50787"/>
                  <a:pt x="10543026" y="48369"/>
                  <a:pt x="10551212" y="48369"/>
                </a:cubicBezTo>
                <a:close/>
                <a:moveTo>
                  <a:pt x="16307362" y="46136"/>
                </a:moveTo>
                <a:cubicBezTo>
                  <a:pt x="16319020" y="46136"/>
                  <a:pt x="16328262" y="46322"/>
                  <a:pt x="16335082" y="46694"/>
                </a:cubicBezTo>
                <a:cubicBezTo>
                  <a:pt x="16341902" y="47067"/>
                  <a:pt x="16347052" y="47935"/>
                  <a:pt x="16350524" y="49299"/>
                </a:cubicBezTo>
                <a:cubicBezTo>
                  <a:pt x="16353994" y="50663"/>
                  <a:pt x="16356352" y="52648"/>
                  <a:pt x="16357592" y="55252"/>
                </a:cubicBezTo>
                <a:cubicBezTo>
                  <a:pt x="16358832" y="57857"/>
                  <a:pt x="16359824" y="61515"/>
                  <a:pt x="16360568" y="66228"/>
                </a:cubicBezTo>
                <a:lnTo>
                  <a:pt x="16445028" y="434950"/>
                </a:lnTo>
                <a:lnTo>
                  <a:pt x="16445402" y="434950"/>
                </a:lnTo>
                <a:lnTo>
                  <a:pt x="16533210" y="68833"/>
                </a:lnTo>
                <a:cubicBezTo>
                  <a:pt x="16534202" y="64120"/>
                  <a:pt x="16535504" y="60275"/>
                  <a:pt x="16537116" y="57298"/>
                </a:cubicBezTo>
                <a:cubicBezTo>
                  <a:pt x="16538728" y="54322"/>
                  <a:pt x="16541458" y="52027"/>
                  <a:pt x="16545302" y="50415"/>
                </a:cubicBezTo>
                <a:cubicBezTo>
                  <a:pt x="16549146" y="48803"/>
                  <a:pt x="16554418" y="47687"/>
                  <a:pt x="16561114" y="47067"/>
                </a:cubicBezTo>
                <a:cubicBezTo>
                  <a:pt x="16567812" y="46446"/>
                  <a:pt x="16576742" y="46136"/>
                  <a:pt x="16587904" y="46136"/>
                </a:cubicBezTo>
                <a:cubicBezTo>
                  <a:pt x="16599810" y="46136"/>
                  <a:pt x="16609298" y="46384"/>
                  <a:pt x="16616368" y="46880"/>
                </a:cubicBezTo>
                <a:cubicBezTo>
                  <a:pt x="16623436" y="47377"/>
                  <a:pt x="16628894" y="48431"/>
                  <a:pt x="16632738" y="50043"/>
                </a:cubicBezTo>
                <a:cubicBezTo>
                  <a:pt x="16636582" y="51655"/>
                  <a:pt x="16639372" y="53950"/>
                  <a:pt x="16641110" y="56926"/>
                </a:cubicBezTo>
                <a:cubicBezTo>
                  <a:pt x="16642848" y="59903"/>
                  <a:pt x="16644210" y="63872"/>
                  <a:pt x="16645202" y="68833"/>
                </a:cubicBezTo>
                <a:lnTo>
                  <a:pt x="16735988" y="434950"/>
                </a:lnTo>
                <a:lnTo>
                  <a:pt x="16736732" y="434950"/>
                </a:lnTo>
                <a:lnTo>
                  <a:pt x="16821192" y="67344"/>
                </a:lnTo>
                <a:cubicBezTo>
                  <a:pt x="16821936" y="63376"/>
                  <a:pt x="16822930" y="59965"/>
                  <a:pt x="16824168" y="57112"/>
                </a:cubicBezTo>
                <a:cubicBezTo>
                  <a:pt x="16825408" y="54260"/>
                  <a:pt x="16827766" y="52027"/>
                  <a:pt x="16831238" y="50415"/>
                </a:cubicBezTo>
                <a:cubicBezTo>
                  <a:pt x="16834710" y="48803"/>
                  <a:pt x="16839672" y="47687"/>
                  <a:pt x="16846120" y="47067"/>
                </a:cubicBezTo>
                <a:cubicBezTo>
                  <a:pt x="16852570" y="46446"/>
                  <a:pt x="16861624" y="46136"/>
                  <a:pt x="16873282" y="46136"/>
                </a:cubicBezTo>
                <a:cubicBezTo>
                  <a:pt x="16884196" y="46136"/>
                  <a:pt x="16892692" y="46446"/>
                  <a:pt x="16898768" y="47067"/>
                </a:cubicBezTo>
                <a:cubicBezTo>
                  <a:pt x="16904846" y="47687"/>
                  <a:pt x="16909250" y="49361"/>
                  <a:pt x="16911978" y="52089"/>
                </a:cubicBezTo>
                <a:cubicBezTo>
                  <a:pt x="16914704" y="54818"/>
                  <a:pt x="16915884" y="58849"/>
                  <a:pt x="16915512" y="64182"/>
                </a:cubicBezTo>
                <a:cubicBezTo>
                  <a:pt x="16915140" y="69515"/>
                  <a:pt x="16913838" y="76770"/>
                  <a:pt x="16911606" y="85948"/>
                </a:cubicBezTo>
                <a:lnTo>
                  <a:pt x="16801100" y="504899"/>
                </a:lnTo>
                <a:cubicBezTo>
                  <a:pt x="16799612" y="510852"/>
                  <a:pt x="16797566" y="515627"/>
                  <a:pt x="16794962" y="519224"/>
                </a:cubicBezTo>
                <a:cubicBezTo>
                  <a:pt x="16792356" y="522820"/>
                  <a:pt x="16788450" y="525549"/>
                  <a:pt x="16783240" y="527409"/>
                </a:cubicBezTo>
                <a:cubicBezTo>
                  <a:pt x="16778032" y="529270"/>
                  <a:pt x="16771334" y="530510"/>
                  <a:pt x="16763150" y="531130"/>
                </a:cubicBezTo>
                <a:cubicBezTo>
                  <a:pt x="16754964" y="531750"/>
                  <a:pt x="16744546" y="532060"/>
                  <a:pt x="16731896" y="532060"/>
                </a:cubicBezTo>
                <a:cubicBezTo>
                  <a:pt x="16717756" y="532060"/>
                  <a:pt x="16706408" y="531750"/>
                  <a:pt x="16697850" y="531130"/>
                </a:cubicBezTo>
                <a:cubicBezTo>
                  <a:pt x="16689294" y="530510"/>
                  <a:pt x="16682534" y="529270"/>
                  <a:pt x="16677572" y="527409"/>
                </a:cubicBezTo>
                <a:cubicBezTo>
                  <a:pt x="16672612" y="525549"/>
                  <a:pt x="16669016" y="522820"/>
                  <a:pt x="16666782" y="519224"/>
                </a:cubicBezTo>
                <a:cubicBezTo>
                  <a:pt x="16664550" y="515627"/>
                  <a:pt x="16662814" y="510852"/>
                  <a:pt x="16661574" y="504899"/>
                </a:cubicBezTo>
                <a:lnTo>
                  <a:pt x="16584556" y="199801"/>
                </a:lnTo>
                <a:lnTo>
                  <a:pt x="16583812" y="199801"/>
                </a:lnTo>
                <a:lnTo>
                  <a:pt x="16510886" y="504899"/>
                </a:lnTo>
                <a:cubicBezTo>
                  <a:pt x="16509646" y="510604"/>
                  <a:pt x="16507908" y="515255"/>
                  <a:pt x="16505676" y="518852"/>
                </a:cubicBezTo>
                <a:cubicBezTo>
                  <a:pt x="16503444" y="522448"/>
                  <a:pt x="16499910" y="525239"/>
                  <a:pt x="16495072" y="527223"/>
                </a:cubicBezTo>
                <a:cubicBezTo>
                  <a:pt x="16490236" y="529208"/>
                  <a:pt x="16483662" y="530510"/>
                  <a:pt x="16475352" y="531130"/>
                </a:cubicBezTo>
                <a:cubicBezTo>
                  <a:pt x="16467044" y="531750"/>
                  <a:pt x="16456068" y="532060"/>
                  <a:pt x="16442424" y="532060"/>
                </a:cubicBezTo>
                <a:cubicBezTo>
                  <a:pt x="16428036" y="532060"/>
                  <a:pt x="16416566" y="531750"/>
                  <a:pt x="16408008" y="531130"/>
                </a:cubicBezTo>
                <a:cubicBezTo>
                  <a:pt x="16399450" y="530510"/>
                  <a:pt x="16392690" y="529270"/>
                  <a:pt x="16387730" y="527409"/>
                </a:cubicBezTo>
                <a:cubicBezTo>
                  <a:pt x="16382770" y="525549"/>
                  <a:pt x="16379172" y="522820"/>
                  <a:pt x="16376940" y="519224"/>
                </a:cubicBezTo>
                <a:cubicBezTo>
                  <a:pt x="16374708" y="515627"/>
                  <a:pt x="16372848" y="510852"/>
                  <a:pt x="16371360" y="504899"/>
                </a:cubicBezTo>
                <a:lnTo>
                  <a:pt x="16261970" y="84832"/>
                </a:lnTo>
                <a:cubicBezTo>
                  <a:pt x="16259738" y="75902"/>
                  <a:pt x="16258498" y="68895"/>
                  <a:pt x="16258250" y="63810"/>
                </a:cubicBezTo>
                <a:cubicBezTo>
                  <a:pt x="16258000" y="58725"/>
                  <a:pt x="16259428" y="54818"/>
                  <a:pt x="16262528" y="52089"/>
                </a:cubicBezTo>
                <a:cubicBezTo>
                  <a:pt x="16265628" y="49361"/>
                  <a:pt x="16270714" y="47687"/>
                  <a:pt x="16277784" y="47067"/>
                </a:cubicBezTo>
                <a:cubicBezTo>
                  <a:pt x="16284852" y="46446"/>
                  <a:pt x="16294712" y="46136"/>
                  <a:pt x="16307362" y="46136"/>
                </a:cubicBezTo>
                <a:close/>
                <a:moveTo>
                  <a:pt x="5753216" y="46136"/>
                </a:moveTo>
                <a:cubicBezTo>
                  <a:pt x="5767851" y="46136"/>
                  <a:pt x="5779510" y="46322"/>
                  <a:pt x="5788191" y="46694"/>
                </a:cubicBezTo>
                <a:cubicBezTo>
                  <a:pt x="5796872" y="47067"/>
                  <a:pt x="5803632" y="47935"/>
                  <a:pt x="5808469" y="49299"/>
                </a:cubicBezTo>
                <a:cubicBezTo>
                  <a:pt x="5813306" y="50663"/>
                  <a:pt x="5816778" y="52710"/>
                  <a:pt x="5818887" y="55438"/>
                </a:cubicBezTo>
                <a:cubicBezTo>
                  <a:pt x="5820996" y="58167"/>
                  <a:pt x="5822794" y="61887"/>
                  <a:pt x="5824282" y="66600"/>
                </a:cubicBezTo>
                <a:lnTo>
                  <a:pt x="5973110" y="493365"/>
                </a:lnTo>
                <a:cubicBezTo>
                  <a:pt x="5976086" y="502295"/>
                  <a:pt x="5977947" y="509364"/>
                  <a:pt x="5978691" y="514573"/>
                </a:cubicBezTo>
                <a:cubicBezTo>
                  <a:pt x="5979435" y="519782"/>
                  <a:pt x="5978443" y="523689"/>
                  <a:pt x="5975714" y="526293"/>
                </a:cubicBezTo>
                <a:cubicBezTo>
                  <a:pt x="5972986" y="528898"/>
                  <a:pt x="5968149" y="530510"/>
                  <a:pt x="5961204" y="531130"/>
                </a:cubicBezTo>
                <a:cubicBezTo>
                  <a:pt x="5954258" y="531750"/>
                  <a:pt x="5944709" y="532060"/>
                  <a:pt x="5932554" y="532060"/>
                </a:cubicBezTo>
                <a:cubicBezTo>
                  <a:pt x="5919904" y="532060"/>
                  <a:pt x="5910044" y="531874"/>
                  <a:pt x="5902974" y="531502"/>
                </a:cubicBezTo>
                <a:cubicBezTo>
                  <a:pt x="5895906" y="531130"/>
                  <a:pt x="5890510" y="530386"/>
                  <a:pt x="5886790" y="529270"/>
                </a:cubicBezTo>
                <a:cubicBezTo>
                  <a:pt x="5883069" y="528153"/>
                  <a:pt x="5880464" y="526603"/>
                  <a:pt x="5878976" y="524619"/>
                </a:cubicBezTo>
                <a:cubicBezTo>
                  <a:pt x="5877488" y="522634"/>
                  <a:pt x="5876248" y="520030"/>
                  <a:pt x="5875256" y="516805"/>
                </a:cubicBezTo>
                <a:lnTo>
                  <a:pt x="5842886" y="420067"/>
                </a:lnTo>
                <a:lnTo>
                  <a:pt x="5662059" y="420067"/>
                </a:lnTo>
                <a:lnTo>
                  <a:pt x="5631550" y="514201"/>
                </a:lnTo>
                <a:cubicBezTo>
                  <a:pt x="5630557" y="517673"/>
                  <a:pt x="5629255" y="520588"/>
                  <a:pt x="5627642" y="522945"/>
                </a:cubicBezTo>
                <a:cubicBezTo>
                  <a:pt x="5626030" y="525301"/>
                  <a:pt x="5623426" y="527161"/>
                  <a:pt x="5619829" y="528526"/>
                </a:cubicBezTo>
                <a:cubicBezTo>
                  <a:pt x="5616232" y="529890"/>
                  <a:pt x="5611148" y="530820"/>
                  <a:pt x="5604574" y="531316"/>
                </a:cubicBezTo>
                <a:cubicBezTo>
                  <a:pt x="5598001" y="531812"/>
                  <a:pt x="5589382" y="532060"/>
                  <a:pt x="5578716" y="532060"/>
                </a:cubicBezTo>
                <a:cubicBezTo>
                  <a:pt x="5567305" y="532060"/>
                  <a:pt x="5558376" y="531688"/>
                  <a:pt x="5551926" y="530944"/>
                </a:cubicBezTo>
                <a:cubicBezTo>
                  <a:pt x="5545478" y="530200"/>
                  <a:pt x="5541012" y="528402"/>
                  <a:pt x="5538532" y="525549"/>
                </a:cubicBezTo>
                <a:cubicBezTo>
                  <a:pt x="5536051" y="522696"/>
                  <a:pt x="5535183" y="518666"/>
                  <a:pt x="5535928" y="513457"/>
                </a:cubicBezTo>
                <a:cubicBezTo>
                  <a:pt x="5536672" y="508248"/>
                  <a:pt x="5538532" y="501302"/>
                  <a:pt x="5541508" y="492621"/>
                </a:cubicBezTo>
                <a:lnTo>
                  <a:pt x="5689964" y="65484"/>
                </a:lnTo>
                <a:cubicBezTo>
                  <a:pt x="5691453" y="61267"/>
                  <a:pt x="5693190" y="57857"/>
                  <a:pt x="5695174" y="55252"/>
                </a:cubicBezTo>
                <a:cubicBezTo>
                  <a:pt x="5697158" y="52648"/>
                  <a:pt x="5700320" y="50663"/>
                  <a:pt x="5704662" y="49299"/>
                </a:cubicBezTo>
                <a:cubicBezTo>
                  <a:pt x="5709002" y="47935"/>
                  <a:pt x="5715017" y="47067"/>
                  <a:pt x="5722706" y="46694"/>
                </a:cubicBezTo>
                <a:cubicBezTo>
                  <a:pt x="5730396" y="46322"/>
                  <a:pt x="5740566" y="46136"/>
                  <a:pt x="5753216" y="46136"/>
                </a:cubicBezTo>
                <a:close/>
                <a:moveTo>
                  <a:pt x="2341705" y="46136"/>
                </a:moveTo>
                <a:cubicBezTo>
                  <a:pt x="2351379" y="46136"/>
                  <a:pt x="2359315" y="46508"/>
                  <a:pt x="2365517" y="47253"/>
                </a:cubicBezTo>
                <a:cubicBezTo>
                  <a:pt x="2371718" y="47997"/>
                  <a:pt x="2376679" y="48989"/>
                  <a:pt x="2380399" y="50229"/>
                </a:cubicBezTo>
                <a:cubicBezTo>
                  <a:pt x="2384121" y="51469"/>
                  <a:pt x="2386725" y="53082"/>
                  <a:pt x="2388214" y="55066"/>
                </a:cubicBezTo>
                <a:cubicBezTo>
                  <a:pt x="2389702" y="57050"/>
                  <a:pt x="2390445" y="59283"/>
                  <a:pt x="2390445" y="61763"/>
                </a:cubicBezTo>
                <a:lnTo>
                  <a:pt x="2390445" y="238497"/>
                </a:lnTo>
                <a:lnTo>
                  <a:pt x="2570528" y="238497"/>
                </a:lnTo>
                <a:lnTo>
                  <a:pt x="2570528" y="61763"/>
                </a:lnTo>
                <a:cubicBezTo>
                  <a:pt x="2570528" y="59283"/>
                  <a:pt x="2571334" y="57050"/>
                  <a:pt x="2572946" y="55066"/>
                </a:cubicBezTo>
                <a:cubicBezTo>
                  <a:pt x="2574558" y="53082"/>
                  <a:pt x="2577163" y="51469"/>
                  <a:pt x="2580760" y="50229"/>
                </a:cubicBezTo>
                <a:cubicBezTo>
                  <a:pt x="2584357" y="48989"/>
                  <a:pt x="2589318" y="47997"/>
                  <a:pt x="2595643" y="47253"/>
                </a:cubicBezTo>
                <a:cubicBezTo>
                  <a:pt x="2601967" y="46508"/>
                  <a:pt x="2609967" y="46136"/>
                  <a:pt x="2619640" y="46136"/>
                </a:cubicBezTo>
                <a:cubicBezTo>
                  <a:pt x="2629066" y="46136"/>
                  <a:pt x="2636880" y="46508"/>
                  <a:pt x="2643081" y="47253"/>
                </a:cubicBezTo>
                <a:cubicBezTo>
                  <a:pt x="2649282" y="47997"/>
                  <a:pt x="2654244" y="48989"/>
                  <a:pt x="2657964" y="50229"/>
                </a:cubicBezTo>
                <a:cubicBezTo>
                  <a:pt x="2661685" y="51469"/>
                  <a:pt x="2664352" y="53082"/>
                  <a:pt x="2665964" y="55066"/>
                </a:cubicBezTo>
                <a:cubicBezTo>
                  <a:pt x="2667576" y="57050"/>
                  <a:pt x="2668382" y="59283"/>
                  <a:pt x="2668382" y="61763"/>
                </a:cubicBezTo>
                <a:lnTo>
                  <a:pt x="2668382" y="516433"/>
                </a:lnTo>
                <a:cubicBezTo>
                  <a:pt x="2668382" y="518914"/>
                  <a:pt x="2667576" y="521146"/>
                  <a:pt x="2665964" y="523131"/>
                </a:cubicBezTo>
                <a:cubicBezTo>
                  <a:pt x="2664352" y="525115"/>
                  <a:pt x="2661685" y="526727"/>
                  <a:pt x="2657964" y="527967"/>
                </a:cubicBezTo>
                <a:cubicBezTo>
                  <a:pt x="2654244" y="529208"/>
                  <a:pt x="2649282" y="530200"/>
                  <a:pt x="2643081" y="530944"/>
                </a:cubicBezTo>
                <a:cubicBezTo>
                  <a:pt x="2636880" y="531688"/>
                  <a:pt x="2629066" y="532060"/>
                  <a:pt x="2619640" y="532060"/>
                </a:cubicBezTo>
                <a:cubicBezTo>
                  <a:pt x="2609967" y="532060"/>
                  <a:pt x="2601967" y="531688"/>
                  <a:pt x="2595643" y="530944"/>
                </a:cubicBezTo>
                <a:cubicBezTo>
                  <a:pt x="2589318" y="530200"/>
                  <a:pt x="2584357" y="529208"/>
                  <a:pt x="2580760" y="527967"/>
                </a:cubicBezTo>
                <a:cubicBezTo>
                  <a:pt x="2577163" y="526727"/>
                  <a:pt x="2574558" y="525115"/>
                  <a:pt x="2572946" y="523131"/>
                </a:cubicBezTo>
                <a:cubicBezTo>
                  <a:pt x="2571334" y="521146"/>
                  <a:pt x="2570528" y="518914"/>
                  <a:pt x="2570528" y="516433"/>
                </a:cubicBezTo>
                <a:lnTo>
                  <a:pt x="2570528" y="321840"/>
                </a:lnTo>
                <a:lnTo>
                  <a:pt x="2390445" y="321840"/>
                </a:lnTo>
                <a:lnTo>
                  <a:pt x="2390445" y="516433"/>
                </a:lnTo>
                <a:cubicBezTo>
                  <a:pt x="2390445" y="518914"/>
                  <a:pt x="2389702" y="521146"/>
                  <a:pt x="2388214" y="523131"/>
                </a:cubicBezTo>
                <a:cubicBezTo>
                  <a:pt x="2386725" y="525115"/>
                  <a:pt x="2384121" y="526727"/>
                  <a:pt x="2380399" y="527967"/>
                </a:cubicBezTo>
                <a:cubicBezTo>
                  <a:pt x="2376679" y="529208"/>
                  <a:pt x="2371718" y="530200"/>
                  <a:pt x="2365517" y="530944"/>
                </a:cubicBezTo>
                <a:cubicBezTo>
                  <a:pt x="2359315" y="531688"/>
                  <a:pt x="2351379" y="532060"/>
                  <a:pt x="2341705" y="532060"/>
                </a:cubicBezTo>
                <a:cubicBezTo>
                  <a:pt x="2332279" y="532060"/>
                  <a:pt x="2324404" y="531688"/>
                  <a:pt x="2318078" y="530944"/>
                </a:cubicBezTo>
                <a:cubicBezTo>
                  <a:pt x="2311753" y="530200"/>
                  <a:pt x="2306730" y="529208"/>
                  <a:pt x="2303010" y="527967"/>
                </a:cubicBezTo>
                <a:cubicBezTo>
                  <a:pt x="2299289" y="526727"/>
                  <a:pt x="2296622" y="525115"/>
                  <a:pt x="2295010" y="523131"/>
                </a:cubicBezTo>
                <a:cubicBezTo>
                  <a:pt x="2293398" y="521146"/>
                  <a:pt x="2292591" y="518914"/>
                  <a:pt x="2292591" y="516433"/>
                </a:cubicBezTo>
                <a:lnTo>
                  <a:pt x="2292591" y="61763"/>
                </a:lnTo>
                <a:cubicBezTo>
                  <a:pt x="2292591" y="59283"/>
                  <a:pt x="2293398" y="57050"/>
                  <a:pt x="2295010" y="55066"/>
                </a:cubicBezTo>
                <a:cubicBezTo>
                  <a:pt x="2296622" y="53082"/>
                  <a:pt x="2299289" y="51469"/>
                  <a:pt x="2303010" y="50229"/>
                </a:cubicBezTo>
                <a:cubicBezTo>
                  <a:pt x="2306730" y="48989"/>
                  <a:pt x="2311753" y="47997"/>
                  <a:pt x="2318078" y="47253"/>
                </a:cubicBezTo>
                <a:cubicBezTo>
                  <a:pt x="2324404" y="46508"/>
                  <a:pt x="2332279" y="46136"/>
                  <a:pt x="2341705" y="46136"/>
                </a:cubicBezTo>
                <a:close/>
                <a:moveTo>
                  <a:pt x="17542042" y="45020"/>
                </a:moveTo>
                <a:cubicBezTo>
                  <a:pt x="17551468" y="45020"/>
                  <a:pt x="17559094" y="45206"/>
                  <a:pt x="17564924" y="45578"/>
                </a:cubicBezTo>
                <a:cubicBezTo>
                  <a:pt x="17570752" y="45950"/>
                  <a:pt x="17575156" y="46570"/>
                  <a:pt x="17578132" y="47439"/>
                </a:cubicBezTo>
                <a:cubicBezTo>
                  <a:pt x="17581108" y="48307"/>
                  <a:pt x="17583094" y="49485"/>
                  <a:pt x="17584084" y="50973"/>
                </a:cubicBezTo>
                <a:cubicBezTo>
                  <a:pt x="17585076" y="52462"/>
                  <a:pt x="17585574" y="54322"/>
                  <a:pt x="17585574" y="56554"/>
                </a:cubicBezTo>
                <a:lnTo>
                  <a:pt x="17585574" y="454298"/>
                </a:lnTo>
                <a:lnTo>
                  <a:pt x="17664080" y="454298"/>
                </a:lnTo>
                <a:cubicBezTo>
                  <a:pt x="17666312" y="454298"/>
                  <a:pt x="17668358" y="454980"/>
                  <a:pt x="17670220" y="456344"/>
                </a:cubicBezTo>
                <a:cubicBezTo>
                  <a:pt x="17672080" y="457708"/>
                  <a:pt x="17673692" y="459879"/>
                  <a:pt x="17675056" y="462855"/>
                </a:cubicBezTo>
                <a:cubicBezTo>
                  <a:pt x="17676418" y="465832"/>
                  <a:pt x="17677412" y="469738"/>
                  <a:pt x="17678032" y="474575"/>
                </a:cubicBezTo>
                <a:cubicBezTo>
                  <a:pt x="17678652" y="479412"/>
                  <a:pt x="17678962" y="485427"/>
                  <a:pt x="17678962" y="492621"/>
                </a:cubicBezTo>
                <a:cubicBezTo>
                  <a:pt x="17678962" y="499566"/>
                  <a:pt x="17678590" y="505457"/>
                  <a:pt x="17677846" y="510294"/>
                </a:cubicBezTo>
                <a:cubicBezTo>
                  <a:pt x="17677102" y="515131"/>
                  <a:pt x="17676046" y="518976"/>
                  <a:pt x="17674684" y="521828"/>
                </a:cubicBezTo>
                <a:cubicBezTo>
                  <a:pt x="17673320" y="524681"/>
                  <a:pt x="17671770" y="526727"/>
                  <a:pt x="17670034" y="527967"/>
                </a:cubicBezTo>
                <a:cubicBezTo>
                  <a:pt x="17668298" y="529208"/>
                  <a:pt x="17666312" y="529828"/>
                  <a:pt x="17664080" y="529828"/>
                </a:cubicBezTo>
                <a:lnTo>
                  <a:pt x="17398422" y="529828"/>
                </a:lnTo>
                <a:cubicBezTo>
                  <a:pt x="17396438" y="529828"/>
                  <a:pt x="17394576" y="529208"/>
                  <a:pt x="17392840" y="527967"/>
                </a:cubicBezTo>
                <a:cubicBezTo>
                  <a:pt x="17391104" y="526727"/>
                  <a:pt x="17389554" y="524681"/>
                  <a:pt x="17388190" y="521828"/>
                </a:cubicBezTo>
                <a:cubicBezTo>
                  <a:pt x="17386826" y="518976"/>
                  <a:pt x="17385772" y="515131"/>
                  <a:pt x="17385028" y="510294"/>
                </a:cubicBezTo>
                <a:cubicBezTo>
                  <a:pt x="17384284" y="505457"/>
                  <a:pt x="17383912" y="499566"/>
                  <a:pt x="17383912" y="492621"/>
                </a:cubicBezTo>
                <a:cubicBezTo>
                  <a:pt x="17383912" y="485427"/>
                  <a:pt x="17384222" y="479412"/>
                  <a:pt x="17384842" y="474575"/>
                </a:cubicBezTo>
                <a:cubicBezTo>
                  <a:pt x="17385462" y="469738"/>
                  <a:pt x="17386454" y="465832"/>
                  <a:pt x="17387818" y="462855"/>
                </a:cubicBezTo>
                <a:cubicBezTo>
                  <a:pt x="17389182" y="459879"/>
                  <a:pt x="17390732" y="457708"/>
                  <a:pt x="17392468" y="456344"/>
                </a:cubicBezTo>
                <a:cubicBezTo>
                  <a:pt x="17394204" y="454980"/>
                  <a:pt x="17396190" y="454298"/>
                  <a:pt x="17398422" y="454298"/>
                </a:cubicBezTo>
                <a:lnTo>
                  <a:pt x="17488090" y="454298"/>
                </a:lnTo>
                <a:lnTo>
                  <a:pt x="17488090" y="141014"/>
                </a:lnTo>
                <a:lnTo>
                  <a:pt x="17410700" y="183802"/>
                </a:lnTo>
                <a:cubicBezTo>
                  <a:pt x="17404994" y="186531"/>
                  <a:pt x="17400344" y="188205"/>
                  <a:pt x="17396748" y="188825"/>
                </a:cubicBezTo>
                <a:cubicBezTo>
                  <a:pt x="17393152" y="189445"/>
                  <a:pt x="17390298" y="188701"/>
                  <a:pt x="17388190" y="186593"/>
                </a:cubicBezTo>
                <a:cubicBezTo>
                  <a:pt x="17386082" y="184484"/>
                  <a:pt x="17384656" y="180826"/>
                  <a:pt x="17383912" y="175617"/>
                </a:cubicBezTo>
                <a:cubicBezTo>
                  <a:pt x="17383168" y="170408"/>
                  <a:pt x="17382794" y="163090"/>
                  <a:pt x="17382794" y="153665"/>
                </a:cubicBezTo>
                <a:cubicBezTo>
                  <a:pt x="17382794" y="147712"/>
                  <a:pt x="17382920" y="142813"/>
                  <a:pt x="17383168" y="138968"/>
                </a:cubicBezTo>
                <a:cubicBezTo>
                  <a:pt x="17383414" y="135123"/>
                  <a:pt x="17384036" y="131837"/>
                  <a:pt x="17385028" y="129108"/>
                </a:cubicBezTo>
                <a:cubicBezTo>
                  <a:pt x="17386020" y="126379"/>
                  <a:pt x="17387384" y="124147"/>
                  <a:pt x="17389120" y="122411"/>
                </a:cubicBezTo>
                <a:cubicBezTo>
                  <a:pt x="17390856" y="120674"/>
                  <a:pt x="17393212" y="118814"/>
                  <a:pt x="17396190" y="116830"/>
                </a:cubicBezTo>
                <a:lnTo>
                  <a:pt x="17499626" y="49857"/>
                </a:lnTo>
                <a:cubicBezTo>
                  <a:pt x="17500866" y="48865"/>
                  <a:pt x="17502416" y="48059"/>
                  <a:pt x="17504276" y="47439"/>
                </a:cubicBezTo>
                <a:cubicBezTo>
                  <a:pt x="17506136" y="46819"/>
                  <a:pt x="17508554" y="46322"/>
                  <a:pt x="17511532" y="45950"/>
                </a:cubicBezTo>
                <a:cubicBezTo>
                  <a:pt x="17514508" y="45578"/>
                  <a:pt x="17518414" y="45330"/>
                  <a:pt x="17523252" y="45206"/>
                </a:cubicBezTo>
                <a:cubicBezTo>
                  <a:pt x="17528088" y="45082"/>
                  <a:pt x="17534352" y="45020"/>
                  <a:pt x="17542042" y="45020"/>
                </a:cubicBezTo>
                <a:close/>
                <a:moveTo>
                  <a:pt x="18914682" y="39811"/>
                </a:moveTo>
                <a:cubicBezTo>
                  <a:pt x="18938000" y="39811"/>
                  <a:pt x="18958650" y="42540"/>
                  <a:pt x="18976632" y="47997"/>
                </a:cubicBezTo>
                <a:cubicBezTo>
                  <a:pt x="18994616" y="53454"/>
                  <a:pt x="19009746" y="61329"/>
                  <a:pt x="19022026" y="71623"/>
                </a:cubicBezTo>
                <a:cubicBezTo>
                  <a:pt x="19034304" y="81917"/>
                  <a:pt x="19043606" y="94567"/>
                  <a:pt x="19049930" y="109574"/>
                </a:cubicBezTo>
                <a:cubicBezTo>
                  <a:pt x="19056256" y="124581"/>
                  <a:pt x="19059418" y="141510"/>
                  <a:pt x="19059418" y="160362"/>
                </a:cubicBezTo>
                <a:cubicBezTo>
                  <a:pt x="19059418" y="174997"/>
                  <a:pt x="19057558" y="188639"/>
                  <a:pt x="19053838" y="201290"/>
                </a:cubicBezTo>
                <a:cubicBezTo>
                  <a:pt x="19050116" y="213940"/>
                  <a:pt x="19044658" y="225226"/>
                  <a:pt x="19037466" y="235148"/>
                </a:cubicBezTo>
                <a:cubicBezTo>
                  <a:pt x="19030274" y="245070"/>
                  <a:pt x="19021280" y="253504"/>
                  <a:pt x="19010490" y="260449"/>
                </a:cubicBezTo>
                <a:cubicBezTo>
                  <a:pt x="18999700" y="267394"/>
                  <a:pt x="18987236" y="272603"/>
                  <a:pt x="18973098" y="276076"/>
                </a:cubicBezTo>
                <a:lnTo>
                  <a:pt x="18973098" y="277192"/>
                </a:lnTo>
                <a:cubicBezTo>
                  <a:pt x="18989964" y="279176"/>
                  <a:pt x="19005096" y="283455"/>
                  <a:pt x="19018490" y="290028"/>
                </a:cubicBezTo>
                <a:cubicBezTo>
                  <a:pt x="19031884" y="296602"/>
                  <a:pt x="19043234" y="304849"/>
                  <a:pt x="19052534" y="314771"/>
                </a:cubicBezTo>
                <a:cubicBezTo>
                  <a:pt x="19061836" y="324693"/>
                  <a:pt x="19068968" y="335917"/>
                  <a:pt x="19073928" y="348443"/>
                </a:cubicBezTo>
                <a:cubicBezTo>
                  <a:pt x="19078890" y="360970"/>
                  <a:pt x="19081370" y="374426"/>
                  <a:pt x="19081370" y="388813"/>
                </a:cubicBezTo>
                <a:cubicBezTo>
                  <a:pt x="19081370" y="412874"/>
                  <a:pt x="19076782" y="434206"/>
                  <a:pt x="19067604" y="452809"/>
                </a:cubicBezTo>
                <a:cubicBezTo>
                  <a:pt x="19058426" y="471413"/>
                  <a:pt x="19045652" y="487040"/>
                  <a:pt x="19029280" y="499690"/>
                </a:cubicBezTo>
                <a:cubicBezTo>
                  <a:pt x="19012910" y="512341"/>
                  <a:pt x="18993312" y="521952"/>
                  <a:pt x="18970494" y="528526"/>
                </a:cubicBezTo>
                <a:cubicBezTo>
                  <a:pt x="18947674" y="535099"/>
                  <a:pt x="18922746" y="538385"/>
                  <a:pt x="18895708" y="538385"/>
                </a:cubicBezTo>
                <a:cubicBezTo>
                  <a:pt x="18879336" y="538385"/>
                  <a:pt x="18863958" y="537207"/>
                  <a:pt x="18849570" y="534851"/>
                </a:cubicBezTo>
                <a:cubicBezTo>
                  <a:pt x="18835184" y="532494"/>
                  <a:pt x="18822472" y="529580"/>
                  <a:pt x="18811434" y="526107"/>
                </a:cubicBezTo>
                <a:cubicBezTo>
                  <a:pt x="18800394" y="522634"/>
                  <a:pt x="18791278" y="519038"/>
                  <a:pt x="18784086" y="515317"/>
                </a:cubicBezTo>
                <a:cubicBezTo>
                  <a:pt x="18776894" y="511596"/>
                  <a:pt x="18772180" y="508744"/>
                  <a:pt x="18769948" y="506759"/>
                </a:cubicBezTo>
                <a:cubicBezTo>
                  <a:pt x="18767716" y="504775"/>
                  <a:pt x="18766040" y="502543"/>
                  <a:pt x="18764924" y="500062"/>
                </a:cubicBezTo>
                <a:cubicBezTo>
                  <a:pt x="18763808" y="497582"/>
                  <a:pt x="18762816" y="494667"/>
                  <a:pt x="18761948" y="491319"/>
                </a:cubicBezTo>
                <a:cubicBezTo>
                  <a:pt x="18761080" y="487970"/>
                  <a:pt x="18760460" y="483753"/>
                  <a:pt x="18760088" y="478668"/>
                </a:cubicBezTo>
                <a:cubicBezTo>
                  <a:pt x="18759716" y="473583"/>
                  <a:pt x="18759530" y="467444"/>
                  <a:pt x="18759530" y="460251"/>
                </a:cubicBezTo>
                <a:cubicBezTo>
                  <a:pt x="18759530" y="448344"/>
                  <a:pt x="18760522" y="440097"/>
                  <a:pt x="18762506" y="435508"/>
                </a:cubicBezTo>
                <a:cubicBezTo>
                  <a:pt x="18764490" y="430919"/>
                  <a:pt x="18767466" y="428625"/>
                  <a:pt x="18771436" y="428625"/>
                </a:cubicBezTo>
                <a:cubicBezTo>
                  <a:pt x="18773918" y="428625"/>
                  <a:pt x="18778196" y="430299"/>
                  <a:pt x="18784272" y="433648"/>
                </a:cubicBezTo>
                <a:cubicBezTo>
                  <a:pt x="18790348" y="436996"/>
                  <a:pt x="18798102" y="440593"/>
                  <a:pt x="18807526" y="444438"/>
                </a:cubicBezTo>
                <a:cubicBezTo>
                  <a:pt x="18816952" y="448282"/>
                  <a:pt x="18827990" y="451879"/>
                  <a:pt x="18840640" y="455228"/>
                </a:cubicBezTo>
                <a:cubicBezTo>
                  <a:pt x="18853292" y="458576"/>
                  <a:pt x="18867678" y="460251"/>
                  <a:pt x="18883802" y="460251"/>
                </a:cubicBezTo>
                <a:cubicBezTo>
                  <a:pt x="18897444" y="460251"/>
                  <a:pt x="18909474" y="458638"/>
                  <a:pt x="18919892" y="455414"/>
                </a:cubicBezTo>
                <a:cubicBezTo>
                  <a:pt x="18930310" y="452189"/>
                  <a:pt x="18939176" y="447662"/>
                  <a:pt x="18946494" y="441833"/>
                </a:cubicBezTo>
                <a:cubicBezTo>
                  <a:pt x="18953814" y="436004"/>
                  <a:pt x="18959268" y="428935"/>
                  <a:pt x="18962866" y="420625"/>
                </a:cubicBezTo>
                <a:cubicBezTo>
                  <a:pt x="18966464" y="412316"/>
                  <a:pt x="18968260" y="403076"/>
                  <a:pt x="18968260" y="392906"/>
                </a:cubicBezTo>
                <a:cubicBezTo>
                  <a:pt x="18968260" y="381744"/>
                  <a:pt x="18966092" y="371698"/>
                  <a:pt x="18961750" y="362768"/>
                </a:cubicBezTo>
                <a:cubicBezTo>
                  <a:pt x="18957408" y="353839"/>
                  <a:pt x="18950960" y="346211"/>
                  <a:pt x="18942402" y="339886"/>
                </a:cubicBezTo>
                <a:cubicBezTo>
                  <a:pt x="18933844" y="333561"/>
                  <a:pt x="18923054" y="328662"/>
                  <a:pt x="18910032" y="325189"/>
                </a:cubicBezTo>
                <a:cubicBezTo>
                  <a:pt x="18897010" y="321716"/>
                  <a:pt x="18881692" y="319980"/>
                  <a:pt x="18864082" y="319980"/>
                </a:cubicBezTo>
                <a:lnTo>
                  <a:pt x="18822410" y="319980"/>
                </a:lnTo>
                <a:cubicBezTo>
                  <a:pt x="18819184" y="319980"/>
                  <a:pt x="18816456" y="319546"/>
                  <a:pt x="18814224" y="318678"/>
                </a:cubicBezTo>
                <a:cubicBezTo>
                  <a:pt x="18811992" y="317810"/>
                  <a:pt x="18810132" y="316011"/>
                  <a:pt x="18808642" y="313283"/>
                </a:cubicBezTo>
                <a:cubicBezTo>
                  <a:pt x="18807154" y="310554"/>
                  <a:pt x="18806102" y="306772"/>
                  <a:pt x="18805480" y="301935"/>
                </a:cubicBezTo>
                <a:cubicBezTo>
                  <a:pt x="18804860" y="297098"/>
                  <a:pt x="18804550" y="290835"/>
                  <a:pt x="18804550" y="283145"/>
                </a:cubicBezTo>
                <a:cubicBezTo>
                  <a:pt x="18804550" y="275952"/>
                  <a:pt x="18804860" y="270061"/>
                  <a:pt x="18805480" y="265472"/>
                </a:cubicBezTo>
                <a:cubicBezTo>
                  <a:pt x="18806102" y="260883"/>
                  <a:pt x="18807092" y="257348"/>
                  <a:pt x="18808456" y="254868"/>
                </a:cubicBezTo>
                <a:cubicBezTo>
                  <a:pt x="18809822" y="252387"/>
                  <a:pt x="18811556" y="250651"/>
                  <a:pt x="18813666" y="249659"/>
                </a:cubicBezTo>
                <a:cubicBezTo>
                  <a:pt x="18815774" y="248667"/>
                  <a:pt x="18818316" y="248171"/>
                  <a:pt x="18821294" y="248171"/>
                </a:cubicBezTo>
                <a:lnTo>
                  <a:pt x="18863338" y="248171"/>
                </a:lnTo>
                <a:cubicBezTo>
                  <a:pt x="18877724" y="248171"/>
                  <a:pt x="18890498" y="246496"/>
                  <a:pt x="18901660" y="243148"/>
                </a:cubicBezTo>
                <a:cubicBezTo>
                  <a:pt x="18912822" y="239799"/>
                  <a:pt x="18922188" y="235024"/>
                  <a:pt x="18929752" y="228823"/>
                </a:cubicBezTo>
                <a:cubicBezTo>
                  <a:pt x="18937316" y="222622"/>
                  <a:pt x="18943084" y="215118"/>
                  <a:pt x="18947052" y="206313"/>
                </a:cubicBezTo>
                <a:cubicBezTo>
                  <a:pt x="18951022" y="197507"/>
                  <a:pt x="18953006" y="187771"/>
                  <a:pt x="18953006" y="177105"/>
                </a:cubicBezTo>
                <a:cubicBezTo>
                  <a:pt x="18953006" y="168920"/>
                  <a:pt x="18951642" y="161168"/>
                  <a:pt x="18948914" y="153851"/>
                </a:cubicBezTo>
                <a:cubicBezTo>
                  <a:pt x="18946186" y="146533"/>
                  <a:pt x="18942154" y="140208"/>
                  <a:pt x="18936822" y="134875"/>
                </a:cubicBezTo>
                <a:cubicBezTo>
                  <a:pt x="18931488" y="129542"/>
                  <a:pt x="18924606" y="125325"/>
                  <a:pt x="18916172" y="122225"/>
                </a:cubicBezTo>
                <a:cubicBezTo>
                  <a:pt x="18907736" y="119124"/>
                  <a:pt x="18897816" y="117574"/>
                  <a:pt x="18886406" y="117574"/>
                </a:cubicBezTo>
                <a:cubicBezTo>
                  <a:pt x="18873506" y="117574"/>
                  <a:pt x="18861354" y="119496"/>
                  <a:pt x="18849942" y="123341"/>
                </a:cubicBezTo>
                <a:cubicBezTo>
                  <a:pt x="18838532" y="127186"/>
                  <a:pt x="18828300" y="131402"/>
                  <a:pt x="18819246" y="135991"/>
                </a:cubicBezTo>
                <a:cubicBezTo>
                  <a:pt x="18810194" y="140580"/>
                  <a:pt x="18802504" y="144859"/>
                  <a:pt x="18796178" y="148828"/>
                </a:cubicBezTo>
                <a:cubicBezTo>
                  <a:pt x="18789854" y="152797"/>
                  <a:pt x="18785202" y="154781"/>
                  <a:pt x="18782226" y="154781"/>
                </a:cubicBezTo>
                <a:cubicBezTo>
                  <a:pt x="18780242" y="154781"/>
                  <a:pt x="18778506" y="154347"/>
                  <a:pt x="18777016" y="153479"/>
                </a:cubicBezTo>
                <a:cubicBezTo>
                  <a:pt x="18775528" y="152610"/>
                  <a:pt x="18774290" y="150936"/>
                  <a:pt x="18773296" y="148456"/>
                </a:cubicBezTo>
                <a:cubicBezTo>
                  <a:pt x="18772304" y="145975"/>
                  <a:pt x="18771560" y="142379"/>
                  <a:pt x="18771064" y="137666"/>
                </a:cubicBezTo>
                <a:cubicBezTo>
                  <a:pt x="18770568" y="132953"/>
                  <a:pt x="18770320" y="126876"/>
                  <a:pt x="18770320" y="119434"/>
                </a:cubicBezTo>
                <a:cubicBezTo>
                  <a:pt x="18770320" y="113233"/>
                  <a:pt x="18770442" y="108086"/>
                  <a:pt x="18770692" y="103993"/>
                </a:cubicBezTo>
                <a:cubicBezTo>
                  <a:pt x="18770940" y="99901"/>
                  <a:pt x="18771436" y="96490"/>
                  <a:pt x="18772180" y="93761"/>
                </a:cubicBezTo>
                <a:cubicBezTo>
                  <a:pt x="18772924" y="91033"/>
                  <a:pt x="18773854" y="88676"/>
                  <a:pt x="18774970" y="86692"/>
                </a:cubicBezTo>
                <a:cubicBezTo>
                  <a:pt x="18776086" y="84708"/>
                  <a:pt x="18777884" y="82537"/>
                  <a:pt x="18780366" y="80181"/>
                </a:cubicBezTo>
                <a:cubicBezTo>
                  <a:pt x="18782846" y="77824"/>
                  <a:pt x="18787930" y="74290"/>
                  <a:pt x="18795620" y="69577"/>
                </a:cubicBezTo>
                <a:cubicBezTo>
                  <a:pt x="18803310" y="64864"/>
                  <a:pt x="18812984" y="60275"/>
                  <a:pt x="18824642" y="55810"/>
                </a:cubicBezTo>
                <a:cubicBezTo>
                  <a:pt x="18836300" y="51345"/>
                  <a:pt x="18849756" y="47563"/>
                  <a:pt x="18865012" y="44462"/>
                </a:cubicBezTo>
                <a:cubicBezTo>
                  <a:pt x="18880266" y="41361"/>
                  <a:pt x="18896824" y="39811"/>
                  <a:pt x="18914682" y="39811"/>
                </a:cubicBezTo>
                <a:close/>
                <a:moveTo>
                  <a:pt x="18524530" y="39811"/>
                </a:moveTo>
                <a:cubicBezTo>
                  <a:pt x="18549582" y="39811"/>
                  <a:pt x="18571474" y="42974"/>
                  <a:pt x="18590200" y="49299"/>
                </a:cubicBezTo>
                <a:cubicBezTo>
                  <a:pt x="18608928" y="55624"/>
                  <a:pt x="18624494" y="64430"/>
                  <a:pt x="18636896" y="75716"/>
                </a:cubicBezTo>
                <a:cubicBezTo>
                  <a:pt x="18649296" y="87002"/>
                  <a:pt x="18658538" y="100397"/>
                  <a:pt x="18664614" y="115900"/>
                </a:cubicBezTo>
                <a:cubicBezTo>
                  <a:pt x="18670690" y="131402"/>
                  <a:pt x="18673730" y="148084"/>
                  <a:pt x="18673730" y="165943"/>
                </a:cubicBezTo>
                <a:cubicBezTo>
                  <a:pt x="18673730" y="181570"/>
                  <a:pt x="18672242" y="196949"/>
                  <a:pt x="18669266" y="212080"/>
                </a:cubicBezTo>
                <a:cubicBezTo>
                  <a:pt x="18666288" y="227211"/>
                  <a:pt x="18660086" y="243520"/>
                  <a:pt x="18650662" y="261007"/>
                </a:cubicBezTo>
                <a:cubicBezTo>
                  <a:pt x="18641236" y="278494"/>
                  <a:pt x="18627966" y="297842"/>
                  <a:pt x="18610850" y="319050"/>
                </a:cubicBezTo>
                <a:cubicBezTo>
                  <a:pt x="18593734" y="340258"/>
                  <a:pt x="18571038" y="364877"/>
                  <a:pt x="18542762" y="392906"/>
                </a:cubicBezTo>
                <a:lnTo>
                  <a:pt x="18486578" y="450577"/>
                </a:lnTo>
                <a:lnTo>
                  <a:pt x="18676334" y="450577"/>
                </a:lnTo>
                <a:cubicBezTo>
                  <a:pt x="18678816" y="450577"/>
                  <a:pt x="18681108" y="451321"/>
                  <a:pt x="18683218" y="452809"/>
                </a:cubicBezTo>
                <a:cubicBezTo>
                  <a:pt x="18685328" y="454298"/>
                  <a:pt x="18687124" y="456592"/>
                  <a:pt x="18688612" y="459693"/>
                </a:cubicBezTo>
                <a:cubicBezTo>
                  <a:pt x="18690102" y="462793"/>
                  <a:pt x="18691218" y="466886"/>
                  <a:pt x="18691962" y="471971"/>
                </a:cubicBezTo>
                <a:cubicBezTo>
                  <a:pt x="18692706" y="477056"/>
                  <a:pt x="18693078" y="483071"/>
                  <a:pt x="18693078" y="490016"/>
                </a:cubicBezTo>
                <a:cubicBezTo>
                  <a:pt x="18693078" y="497210"/>
                  <a:pt x="18692768" y="503349"/>
                  <a:pt x="18692148" y="508434"/>
                </a:cubicBezTo>
                <a:cubicBezTo>
                  <a:pt x="18691526" y="513519"/>
                  <a:pt x="18690596" y="517673"/>
                  <a:pt x="18689358" y="520898"/>
                </a:cubicBezTo>
                <a:cubicBezTo>
                  <a:pt x="18688118" y="524123"/>
                  <a:pt x="18686504" y="526417"/>
                  <a:pt x="18684520" y="527781"/>
                </a:cubicBezTo>
                <a:cubicBezTo>
                  <a:pt x="18682536" y="529146"/>
                  <a:pt x="18680304" y="529828"/>
                  <a:pt x="18677822" y="529828"/>
                </a:cubicBezTo>
                <a:lnTo>
                  <a:pt x="18401002" y="529828"/>
                </a:lnTo>
                <a:cubicBezTo>
                  <a:pt x="18395544" y="529828"/>
                  <a:pt x="18390834" y="529332"/>
                  <a:pt x="18386864" y="528340"/>
                </a:cubicBezTo>
                <a:cubicBezTo>
                  <a:pt x="18382894" y="527347"/>
                  <a:pt x="18379672" y="525425"/>
                  <a:pt x="18377190" y="522572"/>
                </a:cubicBezTo>
                <a:cubicBezTo>
                  <a:pt x="18374708" y="519720"/>
                  <a:pt x="18372912" y="515565"/>
                  <a:pt x="18371796" y="510108"/>
                </a:cubicBezTo>
                <a:cubicBezTo>
                  <a:pt x="18370678" y="504651"/>
                  <a:pt x="18370120" y="497582"/>
                  <a:pt x="18370120" y="488900"/>
                </a:cubicBezTo>
                <a:cubicBezTo>
                  <a:pt x="18370120" y="480715"/>
                  <a:pt x="18370492" y="473707"/>
                  <a:pt x="18371236" y="467878"/>
                </a:cubicBezTo>
                <a:cubicBezTo>
                  <a:pt x="18371982" y="462049"/>
                  <a:pt x="18373346" y="456840"/>
                  <a:pt x="18375330" y="452251"/>
                </a:cubicBezTo>
                <a:cubicBezTo>
                  <a:pt x="18377314" y="447662"/>
                  <a:pt x="18379858" y="443197"/>
                  <a:pt x="18382958" y="438857"/>
                </a:cubicBezTo>
                <a:cubicBezTo>
                  <a:pt x="18386056" y="434516"/>
                  <a:pt x="18390090" y="429741"/>
                  <a:pt x="18395050" y="424532"/>
                </a:cubicBezTo>
                <a:lnTo>
                  <a:pt x="18478394" y="335235"/>
                </a:lnTo>
                <a:cubicBezTo>
                  <a:pt x="18495014" y="317872"/>
                  <a:pt x="18508408" y="302059"/>
                  <a:pt x="18518576" y="287796"/>
                </a:cubicBezTo>
                <a:cubicBezTo>
                  <a:pt x="18528746" y="273533"/>
                  <a:pt x="18536684" y="260511"/>
                  <a:pt x="18542390" y="248729"/>
                </a:cubicBezTo>
                <a:cubicBezTo>
                  <a:pt x="18548094" y="236946"/>
                  <a:pt x="18552000" y="226094"/>
                  <a:pt x="18554110" y="216172"/>
                </a:cubicBezTo>
                <a:cubicBezTo>
                  <a:pt x="18556218" y="206251"/>
                  <a:pt x="18557272" y="196825"/>
                  <a:pt x="18557272" y="187895"/>
                </a:cubicBezTo>
                <a:cubicBezTo>
                  <a:pt x="18557272" y="179710"/>
                  <a:pt x="18555970" y="171958"/>
                  <a:pt x="18553366" y="164641"/>
                </a:cubicBezTo>
                <a:cubicBezTo>
                  <a:pt x="18550760" y="157323"/>
                  <a:pt x="18546916" y="150936"/>
                  <a:pt x="18541832" y="145479"/>
                </a:cubicBezTo>
                <a:cubicBezTo>
                  <a:pt x="18536746" y="140022"/>
                  <a:pt x="18530360" y="135743"/>
                  <a:pt x="18522670" y="132643"/>
                </a:cubicBezTo>
                <a:cubicBezTo>
                  <a:pt x="18514980" y="129542"/>
                  <a:pt x="18505926" y="127992"/>
                  <a:pt x="18495508" y="127992"/>
                </a:cubicBezTo>
                <a:cubicBezTo>
                  <a:pt x="18480874" y="127992"/>
                  <a:pt x="18467912" y="129852"/>
                  <a:pt x="18456628" y="133573"/>
                </a:cubicBezTo>
                <a:cubicBezTo>
                  <a:pt x="18445342" y="137294"/>
                  <a:pt x="18435420" y="141448"/>
                  <a:pt x="18426862" y="146037"/>
                </a:cubicBezTo>
                <a:cubicBezTo>
                  <a:pt x="18418304" y="150626"/>
                  <a:pt x="18411172" y="154843"/>
                  <a:pt x="18405468" y="158688"/>
                </a:cubicBezTo>
                <a:cubicBezTo>
                  <a:pt x="18399764" y="162532"/>
                  <a:pt x="18395298" y="164455"/>
                  <a:pt x="18392072" y="164455"/>
                </a:cubicBezTo>
                <a:cubicBezTo>
                  <a:pt x="18389840" y="164455"/>
                  <a:pt x="18387918" y="163711"/>
                  <a:pt x="18386306" y="162222"/>
                </a:cubicBezTo>
                <a:cubicBezTo>
                  <a:pt x="18384694" y="160734"/>
                  <a:pt x="18383392" y="158254"/>
                  <a:pt x="18382400" y="154781"/>
                </a:cubicBezTo>
                <a:cubicBezTo>
                  <a:pt x="18381406" y="151308"/>
                  <a:pt x="18380602" y="146657"/>
                  <a:pt x="18379980" y="140828"/>
                </a:cubicBezTo>
                <a:cubicBezTo>
                  <a:pt x="18379360" y="134999"/>
                  <a:pt x="18379050" y="127868"/>
                  <a:pt x="18379050" y="119434"/>
                </a:cubicBezTo>
                <a:cubicBezTo>
                  <a:pt x="18379050" y="113729"/>
                  <a:pt x="18379236" y="108954"/>
                  <a:pt x="18379608" y="105109"/>
                </a:cubicBezTo>
                <a:cubicBezTo>
                  <a:pt x="18379980" y="101265"/>
                  <a:pt x="18380538" y="97916"/>
                  <a:pt x="18381282" y="95064"/>
                </a:cubicBezTo>
                <a:cubicBezTo>
                  <a:pt x="18382026" y="92211"/>
                  <a:pt x="18383020" y="89731"/>
                  <a:pt x="18384260" y="87622"/>
                </a:cubicBezTo>
                <a:cubicBezTo>
                  <a:pt x="18385498" y="85514"/>
                  <a:pt x="18387670" y="82971"/>
                  <a:pt x="18390770" y="79995"/>
                </a:cubicBezTo>
                <a:cubicBezTo>
                  <a:pt x="18393870" y="77018"/>
                  <a:pt x="18399578" y="73235"/>
                  <a:pt x="18407886" y="68647"/>
                </a:cubicBezTo>
                <a:cubicBezTo>
                  <a:pt x="18416194" y="64058"/>
                  <a:pt x="18426426" y="59593"/>
                  <a:pt x="18438582" y="55252"/>
                </a:cubicBezTo>
                <a:cubicBezTo>
                  <a:pt x="18450736" y="50911"/>
                  <a:pt x="18464132" y="47253"/>
                  <a:pt x="18478766" y="44276"/>
                </a:cubicBezTo>
                <a:cubicBezTo>
                  <a:pt x="18493400" y="41299"/>
                  <a:pt x="18508654" y="39811"/>
                  <a:pt x="18524530" y="39811"/>
                </a:cubicBezTo>
                <a:close/>
                <a:moveTo>
                  <a:pt x="17135144" y="39811"/>
                </a:moveTo>
                <a:cubicBezTo>
                  <a:pt x="17168136" y="39811"/>
                  <a:pt x="17195482" y="45454"/>
                  <a:pt x="17217186" y="56740"/>
                </a:cubicBezTo>
                <a:cubicBezTo>
                  <a:pt x="17238890" y="68027"/>
                  <a:pt x="17256068" y="84274"/>
                  <a:pt x="17268718" y="105482"/>
                </a:cubicBezTo>
                <a:cubicBezTo>
                  <a:pt x="17281368" y="126690"/>
                  <a:pt x="17290174" y="152610"/>
                  <a:pt x="17295136" y="183244"/>
                </a:cubicBezTo>
                <a:cubicBezTo>
                  <a:pt x="17300096" y="213878"/>
                  <a:pt x="17302576" y="248543"/>
                  <a:pt x="17302576" y="287238"/>
                </a:cubicBezTo>
                <a:cubicBezTo>
                  <a:pt x="17302576" y="325685"/>
                  <a:pt x="17299476" y="360412"/>
                  <a:pt x="17293274" y="391418"/>
                </a:cubicBezTo>
                <a:cubicBezTo>
                  <a:pt x="17287072" y="422423"/>
                  <a:pt x="17276966" y="448840"/>
                  <a:pt x="17262952" y="470669"/>
                </a:cubicBezTo>
                <a:cubicBezTo>
                  <a:pt x="17248936" y="492497"/>
                  <a:pt x="17230704" y="509240"/>
                  <a:pt x="17208256" y="520898"/>
                </a:cubicBezTo>
                <a:cubicBezTo>
                  <a:pt x="17185810" y="532556"/>
                  <a:pt x="17158336" y="538385"/>
                  <a:pt x="17125844" y="538385"/>
                </a:cubicBezTo>
                <a:cubicBezTo>
                  <a:pt x="17092852" y="538385"/>
                  <a:pt x="17065568" y="532742"/>
                  <a:pt x="17043988" y="521456"/>
                </a:cubicBezTo>
                <a:cubicBezTo>
                  <a:pt x="17022408" y="510170"/>
                  <a:pt x="17005292" y="493923"/>
                  <a:pt x="16992642" y="472715"/>
                </a:cubicBezTo>
                <a:cubicBezTo>
                  <a:pt x="16979992" y="451507"/>
                  <a:pt x="16971124" y="425586"/>
                  <a:pt x="16966038" y="394952"/>
                </a:cubicBezTo>
                <a:cubicBezTo>
                  <a:pt x="16960954" y="364319"/>
                  <a:pt x="16958412" y="329654"/>
                  <a:pt x="16958412" y="290959"/>
                </a:cubicBezTo>
                <a:cubicBezTo>
                  <a:pt x="16958412" y="252759"/>
                  <a:pt x="16961574" y="218095"/>
                  <a:pt x="16967900" y="186965"/>
                </a:cubicBezTo>
                <a:cubicBezTo>
                  <a:pt x="16974224" y="155835"/>
                  <a:pt x="16984394" y="129356"/>
                  <a:pt x="16998410" y="107528"/>
                </a:cubicBezTo>
                <a:cubicBezTo>
                  <a:pt x="17012424" y="85700"/>
                  <a:pt x="17030654" y="68957"/>
                  <a:pt x="17053104" y="57298"/>
                </a:cubicBezTo>
                <a:cubicBezTo>
                  <a:pt x="17075550" y="45640"/>
                  <a:pt x="17102898" y="39811"/>
                  <a:pt x="17135144" y="39811"/>
                </a:cubicBezTo>
                <a:close/>
                <a:moveTo>
                  <a:pt x="14602462" y="24556"/>
                </a:moveTo>
                <a:cubicBezTo>
                  <a:pt x="14623298" y="24556"/>
                  <a:pt x="14637436" y="28091"/>
                  <a:pt x="14644878" y="35160"/>
                </a:cubicBezTo>
                <a:cubicBezTo>
                  <a:pt x="14652320" y="42230"/>
                  <a:pt x="14656040" y="54818"/>
                  <a:pt x="14656040" y="72925"/>
                </a:cubicBezTo>
                <a:cubicBezTo>
                  <a:pt x="14656040" y="91777"/>
                  <a:pt x="14652196" y="104799"/>
                  <a:pt x="14644506" y="111993"/>
                </a:cubicBezTo>
                <a:cubicBezTo>
                  <a:pt x="14636816" y="119186"/>
                  <a:pt x="14622554" y="122783"/>
                  <a:pt x="14601718" y="122783"/>
                </a:cubicBezTo>
                <a:cubicBezTo>
                  <a:pt x="14580632" y="122783"/>
                  <a:pt x="14566432" y="119310"/>
                  <a:pt x="14559116" y="112365"/>
                </a:cubicBezTo>
                <a:cubicBezTo>
                  <a:pt x="14551798" y="105420"/>
                  <a:pt x="14548140" y="92893"/>
                  <a:pt x="14548140" y="74786"/>
                </a:cubicBezTo>
                <a:cubicBezTo>
                  <a:pt x="14548140" y="55934"/>
                  <a:pt x="14551922" y="42850"/>
                  <a:pt x="14559488" y="35532"/>
                </a:cubicBezTo>
                <a:cubicBezTo>
                  <a:pt x="14567052" y="28215"/>
                  <a:pt x="14581378" y="24556"/>
                  <a:pt x="14602462" y="24556"/>
                </a:cubicBezTo>
                <a:close/>
                <a:moveTo>
                  <a:pt x="8544562" y="24556"/>
                </a:moveTo>
                <a:cubicBezTo>
                  <a:pt x="8565398" y="24556"/>
                  <a:pt x="8579537" y="28091"/>
                  <a:pt x="8586978" y="35160"/>
                </a:cubicBezTo>
                <a:cubicBezTo>
                  <a:pt x="8594420" y="42230"/>
                  <a:pt x="8598140" y="54818"/>
                  <a:pt x="8598140" y="72925"/>
                </a:cubicBezTo>
                <a:cubicBezTo>
                  <a:pt x="8598140" y="91777"/>
                  <a:pt x="8594295" y="104799"/>
                  <a:pt x="8586606" y="111993"/>
                </a:cubicBezTo>
                <a:cubicBezTo>
                  <a:pt x="8578917" y="119186"/>
                  <a:pt x="8564654" y="122783"/>
                  <a:pt x="8543818" y="122783"/>
                </a:cubicBezTo>
                <a:cubicBezTo>
                  <a:pt x="8522733" y="122783"/>
                  <a:pt x="8508534" y="119310"/>
                  <a:pt x="8501216" y="112365"/>
                </a:cubicBezTo>
                <a:cubicBezTo>
                  <a:pt x="8493898" y="105420"/>
                  <a:pt x="8490240" y="92893"/>
                  <a:pt x="8490240" y="74786"/>
                </a:cubicBezTo>
                <a:cubicBezTo>
                  <a:pt x="8490240" y="55934"/>
                  <a:pt x="8494022" y="42850"/>
                  <a:pt x="8501588" y="35532"/>
                </a:cubicBezTo>
                <a:cubicBezTo>
                  <a:pt x="8509153" y="28215"/>
                  <a:pt x="8523479" y="24556"/>
                  <a:pt x="8544562" y="24556"/>
                </a:cubicBezTo>
                <a:close/>
                <a:moveTo>
                  <a:pt x="3669697" y="13022"/>
                </a:moveTo>
                <a:cubicBezTo>
                  <a:pt x="3678876" y="13022"/>
                  <a:pt x="3686441" y="13394"/>
                  <a:pt x="3692394" y="14138"/>
                </a:cubicBezTo>
                <a:cubicBezTo>
                  <a:pt x="3698347" y="14882"/>
                  <a:pt x="3703061" y="15937"/>
                  <a:pt x="3706533" y="17301"/>
                </a:cubicBezTo>
                <a:cubicBezTo>
                  <a:pt x="3710005" y="18665"/>
                  <a:pt x="3712486" y="20339"/>
                  <a:pt x="3713974" y="22324"/>
                </a:cubicBezTo>
                <a:cubicBezTo>
                  <a:pt x="3715462" y="24308"/>
                  <a:pt x="3716206" y="26541"/>
                  <a:pt x="3716206" y="29021"/>
                </a:cubicBezTo>
                <a:lnTo>
                  <a:pt x="3716206" y="517177"/>
                </a:lnTo>
                <a:cubicBezTo>
                  <a:pt x="3716206" y="519906"/>
                  <a:pt x="3715587" y="522200"/>
                  <a:pt x="3714346" y="524061"/>
                </a:cubicBezTo>
                <a:cubicBezTo>
                  <a:pt x="3713106" y="525921"/>
                  <a:pt x="3710997" y="527471"/>
                  <a:pt x="3708021" y="528712"/>
                </a:cubicBezTo>
                <a:cubicBezTo>
                  <a:pt x="3705045" y="529952"/>
                  <a:pt x="3701014" y="530820"/>
                  <a:pt x="3695929" y="531316"/>
                </a:cubicBezTo>
                <a:cubicBezTo>
                  <a:pt x="3690844" y="531812"/>
                  <a:pt x="3684581" y="532060"/>
                  <a:pt x="3677139" y="532060"/>
                </a:cubicBezTo>
                <a:cubicBezTo>
                  <a:pt x="3669201" y="532060"/>
                  <a:pt x="3662753" y="531812"/>
                  <a:pt x="3657791" y="531316"/>
                </a:cubicBezTo>
                <a:cubicBezTo>
                  <a:pt x="3652831" y="530820"/>
                  <a:pt x="3648800" y="529952"/>
                  <a:pt x="3645700" y="528712"/>
                </a:cubicBezTo>
                <a:cubicBezTo>
                  <a:pt x="3642599" y="527471"/>
                  <a:pt x="3640366" y="525921"/>
                  <a:pt x="3639003" y="524061"/>
                </a:cubicBezTo>
                <a:cubicBezTo>
                  <a:pt x="3637637" y="522200"/>
                  <a:pt x="3636956" y="519906"/>
                  <a:pt x="3636956" y="517177"/>
                </a:cubicBezTo>
                <a:lnTo>
                  <a:pt x="3636956" y="480342"/>
                </a:lnTo>
                <a:cubicBezTo>
                  <a:pt x="3619840" y="498698"/>
                  <a:pt x="3601919" y="512961"/>
                  <a:pt x="3583191" y="523131"/>
                </a:cubicBezTo>
                <a:cubicBezTo>
                  <a:pt x="3564464" y="533300"/>
                  <a:pt x="3543691" y="538385"/>
                  <a:pt x="3520869" y="538385"/>
                </a:cubicBezTo>
                <a:cubicBezTo>
                  <a:pt x="3495569" y="538385"/>
                  <a:pt x="3474174" y="533486"/>
                  <a:pt x="3456688" y="523689"/>
                </a:cubicBezTo>
                <a:cubicBezTo>
                  <a:pt x="3439200" y="513891"/>
                  <a:pt x="3424937" y="500682"/>
                  <a:pt x="3413900" y="484063"/>
                </a:cubicBezTo>
                <a:cubicBezTo>
                  <a:pt x="3402862" y="467444"/>
                  <a:pt x="3394862" y="448034"/>
                  <a:pt x="3389900" y="425834"/>
                </a:cubicBezTo>
                <a:cubicBezTo>
                  <a:pt x="3384940" y="403634"/>
                  <a:pt x="3382460" y="380256"/>
                  <a:pt x="3382460" y="355699"/>
                </a:cubicBezTo>
                <a:cubicBezTo>
                  <a:pt x="3382460" y="326181"/>
                  <a:pt x="3385622" y="299640"/>
                  <a:pt x="3391947" y="276076"/>
                </a:cubicBezTo>
                <a:cubicBezTo>
                  <a:pt x="3398273" y="252511"/>
                  <a:pt x="3407513" y="232420"/>
                  <a:pt x="3419667" y="215800"/>
                </a:cubicBezTo>
                <a:cubicBezTo>
                  <a:pt x="3431821" y="199181"/>
                  <a:pt x="3446953" y="186407"/>
                  <a:pt x="3465059" y="177477"/>
                </a:cubicBezTo>
                <a:cubicBezTo>
                  <a:pt x="3483167" y="168547"/>
                  <a:pt x="3504002" y="164083"/>
                  <a:pt x="3527567" y="164083"/>
                </a:cubicBezTo>
                <a:cubicBezTo>
                  <a:pt x="3546171" y="164083"/>
                  <a:pt x="3563038" y="167865"/>
                  <a:pt x="3578168" y="175431"/>
                </a:cubicBezTo>
                <a:cubicBezTo>
                  <a:pt x="3593299" y="182996"/>
                  <a:pt x="3608306" y="194096"/>
                  <a:pt x="3623189" y="208731"/>
                </a:cubicBezTo>
                <a:lnTo>
                  <a:pt x="3623189" y="29021"/>
                </a:lnTo>
                <a:cubicBezTo>
                  <a:pt x="3623189" y="26541"/>
                  <a:pt x="3623872" y="24308"/>
                  <a:pt x="3625236" y="22324"/>
                </a:cubicBezTo>
                <a:cubicBezTo>
                  <a:pt x="3626599" y="20339"/>
                  <a:pt x="3629081" y="18665"/>
                  <a:pt x="3632677" y="17301"/>
                </a:cubicBezTo>
                <a:cubicBezTo>
                  <a:pt x="3636274" y="15937"/>
                  <a:pt x="3641048" y="14882"/>
                  <a:pt x="3647001" y="14138"/>
                </a:cubicBezTo>
                <a:cubicBezTo>
                  <a:pt x="3652955" y="13394"/>
                  <a:pt x="3660520" y="13022"/>
                  <a:pt x="3669697" y="13022"/>
                </a:cubicBezTo>
                <a:close/>
                <a:moveTo>
                  <a:pt x="7086865" y="11906"/>
                </a:moveTo>
                <a:cubicBezTo>
                  <a:pt x="7096043" y="11906"/>
                  <a:pt x="7103608" y="12278"/>
                  <a:pt x="7109562" y="13022"/>
                </a:cubicBezTo>
                <a:cubicBezTo>
                  <a:pt x="7115515" y="13766"/>
                  <a:pt x="7120289" y="14820"/>
                  <a:pt x="7123886" y="16185"/>
                </a:cubicBezTo>
                <a:cubicBezTo>
                  <a:pt x="7127483" y="17549"/>
                  <a:pt x="7130025" y="19223"/>
                  <a:pt x="7131514" y="21208"/>
                </a:cubicBezTo>
                <a:cubicBezTo>
                  <a:pt x="7133003" y="23192"/>
                  <a:pt x="7133746" y="25424"/>
                  <a:pt x="7133746" y="27905"/>
                </a:cubicBezTo>
                <a:lnTo>
                  <a:pt x="7133746" y="517177"/>
                </a:lnTo>
                <a:cubicBezTo>
                  <a:pt x="7133746" y="519658"/>
                  <a:pt x="7133003" y="521828"/>
                  <a:pt x="7131514" y="523689"/>
                </a:cubicBezTo>
                <a:cubicBezTo>
                  <a:pt x="7130025" y="525549"/>
                  <a:pt x="7127483" y="527099"/>
                  <a:pt x="7123886" y="528340"/>
                </a:cubicBezTo>
                <a:cubicBezTo>
                  <a:pt x="7120289" y="529580"/>
                  <a:pt x="7115515" y="530510"/>
                  <a:pt x="7109562" y="531130"/>
                </a:cubicBezTo>
                <a:cubicBezTo>
                  <a:pt x="7103608" y="531750"/>
                  <a:pt x="7096043" y="532060"/>
                  <a:pt x="7086865" y="532060"/>
                </a:cubicBezTo>
                <a:cubicBezTo>
                  <a:pt x="7077688" y="532060"/>
                  <a:pt x="7070122" y="531750"/>
                  <a:pt x="7064169" y="531130"/>
                </a:cubicBezTo>
                <a:cubicBezTo>
                  <a:pt x="7058216" y="530510"/>
                  <a:pt x="7053441" y="529580"/>
                  <a:pt x="7049844" y="528340"/>
                </a:cubicBezTo>
                <a:cubicBezTo>
                  <a:pt x="7046248" y="527099"/>
                  <a:pt x="7043705" y="525549"/>
                  <a:pt x="7042217" y="523689"/>
                </a:cubicBezTo>
                <a:cubicBezTo>
                  <a:pt x="7040729" y="521828"/>
                  <a:pt x="7039984" y="519658"/>
                  <a:pt x="7039984" y="517177"/>
                </a:cubicBezTo>
                <a:lnTo>
                  <a:pt x="7039984" y="27905"/>
                </a:lnTo>
                <a:cubicBezTo>
                  <a:pt x="7039984" y="25424"/>
                  <a:pt x="7040729" y="23192"/>
                  <a:pt x="7042217" y="21208"/>
                </a:cubicBezTo>
                <a:cubicBezTo>
                  <a:pt x="7043705" y="19223"/>
                  <a:pt x="7046248" y="17549"/>
                  <a:pt x="7049844" y="16185"/>
                </a:cubicBezTo>
                <a:cubicBezTo>
                  <a:pt x="7053441" y="14820"/>
                  <a:pt x="7058216" y="13766"/>
                  <a:pt x="7064169" y="13022"/>
                </a:cubicBezTo>
                <a:cubicBezTo>
                  <a:pt x="7070122" y="12278"/>
                  <a:pt x="7077688" y="11906"/>
                  <a:pt x="7086865" y="11906"/>
                </a:cubicBezTo>
                <a:close/>
                <a:moveTo>
                  <a:pt x="10241724" y="8929"/>
                </a:moveTo>
                <a:cubicBezTo>
                  <a:pt x="10251398" y="8929"/>
                  <a:pt x="10260575" y="9735"/>
                  <a:pt x="10269257" y="11348"/>
                </a:cubicBezTo>
                <a:cubicBezTo>
                  <a:pt x="10277939" y="12960"/>
                  <a:pt x="10284760" y="14696"/>
                  <a:pt x="10289721" y="16557"/>
                </a:cubicBezTo>
                <a:cubicBezTo>
                  <a:pt x="10294682" y="18417"/>
                  <a:pt x="10298031" y="20153"/>
                  <a:pt x="10299767" y="21766"/>
                </a:cubicBezTo>
                <a:cubicBezTo>
                  <a:pt x="10301503" y="23378"/>
                  <a:pt x="10302929" y="25734"/>
                  <a:pt x="10304046" y="28835"/>
                </a:cubicBezTo>
                <a:cubicBezTo>
                  <a:pt x="10305162" y="31936"/>
                  <a:pt x="10305968" y="35904"/>
                  <a:pt x="10306464" y="40741"/>
                </a:cubicBezTo>
                <a:cubicBezTo>
                  <a:pt x="10306961" y="45578"/>
                  <a:pt x="10307208" y="51593"/>
                  <a:pt x="10307208" y="58787"/>
                </a:cubicBezTo>
                <a:cubicBezTo>
                  <a:pt x="10307208" y="65980"/>
                  <a:pt x="10306961" y="71747"/>
                  <a:pt x="10306464" y="76088"/>
                </a:cubicBezTo>
                <a:cubicBezTo>
                  <a:pt x="10305968" y="80429"/>
                  <a:pt x="10305223" y="83777"/>
                  <a:pt x="10304232" y="86134"/>
                </a:cubicBezTo>
                <a:cubicBezTo>
                  <a:pt x="10303240" y="88490"/>
                  <a:pt x="10302124" y="90103"/>
                  <a:pt x="10300883" y="90971"/>
                </a:cubicBezTo>
                <a:cubicBezTo>
                  <a:pt x="10299642" y="91839"/>
                  <a:pt x="10298279" y="92273"/>
                  <a:pt x="10296790" y="92273"/>
                </a:cubicBezTo>
                <a:cubicBezTo>
                  <a:pt x="10295054" y="92273"/>
                  <a:pt x="10293131" y="91839"/>
                  <a:pt x="10291023" y="90971"/>
                </a:cubicBezTo>
                <a:cubicBezTo>
                  <a:pt x="10288915" y="90103"/>
                  <a:pt x="10286311" y="89172"/>
                  <a:pt x="10283210" y="88180"/>
                </a:cubicBezTo>
                <a:cubicBezTo>
                  <a:pt x="10280109" y="87188"/>
                  <a:pt x="10276451" y="86258"/>
                  <a:pt x="10272234" y="85390"/>
                </a:cubicBezTo>
                <a:cubicBezTo>
                  <a:pt x="10268016" y="84522"/>
                  <a:pt x="10263056" y="84088"/>
                  <a:pt x="10257351" y="84088"/>
                </a:cubicBezTo>
                <a:cubicBezTo>
                  <a:pt x="10250654" y="84088"/>
                  <a:pt x="10244886" y="85142"/>
                  <a:pt x="10240050" y="87250"/>
                </a:cubicBezTo>
                <a:cubicBezTo>
                  <a:pt x="10235213" y="89358"/>
                  <a:pt x="10231181" y="92707"/>
                  <a:pt x="10227957" y="97296"/>
                </a:cubicBezTo>
                <a:cubicBezTo>
                  <a:pt x="10224733" y="101885"/>
                  <a:pt x="10222376" y="107838"/>
                  <a:pt x="10220888" y="115155"/>
                </a:cubicBezTo>
                <a:cubicBezTo>
                  <a:pt x="10219400" y="122473"/>
                  <a:pt x="10218655" y="131465"/>
                  <a:pt x="10218655" y="142130"/>
                </a:cubicBezTo>
                <a:lnTo>
                  <a:pt x="10218655" y="172640"/>
                </a:lnTo>
                <a:lnTo>
                  <a:pt x="10279303" y="172640"/>
                </a:lnTo>
                <a:cubicBezTo>
                  <a:pt x="10281535" y="172640"/>
                  <a:pt x="10283582" y="173260"/>
                  <a:pt x="10285442" y="174501"/>
                </a:cubicBezTo>
                <a:cubicBezTo>
                  <a:pt x="10287302" y="175741"/>
                  <a:pt x="10288852" y="177787"/>
                  <a:pt x="10290093" y="180640"/>
                </a:cubicBezTo>
                <a:cubicBezTo>
                  <a:pt x="10291334" y="183492"/>
                  <a:pt x="10292264" y="187399"/>
                  <a:pt x="10292884" y="192360"/>
                </a:cubicBezTo>
                <a:cubicBezTo>
                  <a:pt x="10293503" y="197321"/>
                  <a:pt x="10293814" y="203398"/>
                  <a:pt x="10293814" y="210591"/>
                </a:cubicBezTo>
                <a:cubicBezTo>
                  <a:pt x="10293814" y="224234"/>
                  <a:pt x="10292573" y="233970"/>
                  <a:pt x="10290093" y="239799"/>
                </a:cubicBezTo>
                <a:cubicBezTo>
                  <a:pt x="10287613" y="245628"/>
                  <a:pt x="10284015" y="248543"/>
                  <a:pt x="10279303" y="248543"/>
                </a:cubicBezTo>
                <a:lnTo>
                  <a:pt x="10218655" y="248543"/>
                </a:lnTo>
                <a:lnTo>
                  <a:pt x="10218655" y="517177"/>
                </a:lnTo>
                <a:cubicBezTo>
                  <a:pt x="10218655" y="519658"/>
                  <a:pt x="10217911" y="521828"/>
                  <a:pt x="10216423" y="523689"/>
                </a:cubicBezTo>
                <a:cubicBezTo>
                  <a:pt x="10214935" y="525549"/>
                  <a:pt x="10212455" y="527099"/>
                  <a:pt x="10208982" y="528340"/>
                </a:cubicBezTo>
                <a:cubicBezTo>
                  <a:pt x="10205509" y="529580"/>
                  <a:pt x="10200672" y="530510"/>
                  <a:pt x="10194471" y="531130"/>
                </a:cubicBezTo>
                <a:cubicBezTo>
                  <a:pt x="10188270" y="531750"/>
                  <a:pt x="10180704" y="532060"/>
                  <a:pt x="10171775" y="532060"/>
                </a:cubicBezTo>
                <a:cubicBezTo>
                  <a:pt x="10162845" y="532060"/>
                  <a:pt x="10155342" y="531750"/>
                  <a:pt x="10149264" y="531130"/>
                </a:cubicBezTo>
                <a:cubicBezTo>
                  <a:pt x="10143187" y="530510"/>
                  <a:pt x="10138350" y="529580"/>
                  <a:pt x="10134754" y="528340"/>
                </a:cubicBezTo>
                <a:cubicBezTo>
                  <a:pt x="10131157" y="527099"/>
                  <a:pt x="10128676" y="525549"/>
                  <a:pt x="10127312" y="523689"/>
                </a:cubicBezTo>
                <a:cubicBezTo>
                  <a:pt x="10125948" y="521828"/>
                  <a:pt x="10125266" y="519658"/>
                  <a:pt x="10125266" y="517177"/>
                </a:cubicBezTo>
                <a:lnTo>
                  <a:pt x="10125266" y="248543"/>
                </a:lnTo>
                <a:lnTo>
                  <a:pt x="10083594" y="248543"/>
                </a:lnTo>
                <a:cubicBezTo>
                  <a:pt x="10078881" y="248543"/>
                  <a:pt x="10075347" y="245628"/>
                  <a:pt x="10072990" y="239799"/>
                </a:cubicBezTo>
                <a:cubicBezTo>
                  <a:pt x="10070633" y="233970"/>
                  <a:pt x="10069455" y="224234"/>
                  <a:pt x="10069455" y="210591"/>
                </a:cubicBezTo>
                <a:cubicBezTo>
                  <a:pt x="10069455" y="203398"/>
                  <a:pt x="10069766" y="197321"/>
                  <a:pt x="10070385" y="192360"/>
                </a:cubicBezTo>
                <a:cubicBezTo>
                  <a:pt x="10071005" y="187399"/>
                  <a:pt x="10071874" y="183492"/>
                  <a:pt x="10072990" y="180640"/>
                </a:cubicBezTo>
                <a:cubicBezTo>
                  <a:pt x="10074106" y="177787"/>
                  <a:pt x="10075594" y="175741"/>
                  <a:pt x="10077455" y="174501"/>
                </a:cubicBezTo>
                <a:cubicBezTo>
                  <a:pt x="10079315" y="173260"/>
                  <a:pt x="10081486" y="172640"/>
                  <a:pt x="10083966" y="172640"/>
                </a:cubicBezTo>
                <a:lnTo>
                  <a:pt x="10125266" y="172640"/>
                </a:lnTo>
                <a:lnTo>
                  <a:pt x="10125266" y="144735"/>
                </a:lnTo>
                <a:cubicBezTo>
                  <a:pt x="10125266" y="122163"/>
                  <a:pt x="10127498" y="102381"/>
                  <a:pt x="10131963" y="85390"/>
                </a:cubicBezTo>
                <a:cubicBezTo>
                  <a:pt x="10136428" y="68399"/>
                  <a:pt x="10143436" y="54260"/>
                  <a:pt x="10152985" y="42974"/>
                </a:cubicBezTo>
                <a:cubicBezTo>
                  <a:pt x="10162534" y="31688"/>
                  <a:pt x="10174690" y="23192"/>
                  <a:pt x="10189448" y="17487"/>
                </a:cubicBezTo>
                <a:cubicBezTo>
                  <a:pt x="10204206" y="11782"/>
                  <a:pt x="10221632" y="8929"/>
                  <a:pt x="10241724" y="8929"/>
                </a:cubicBezTo>
                <a:close/>
                <a:moveTo>
                  <a:pt x="19195448" y="0"/>
                </a:moveTo>
                <a:cubicBezTo>
                  <a:pt x="19203138" y="0"/>
                  <a:pt x="19209462" y="186"/>
                  <a:pt x="19214422" y="558"/>
                </a:cubicBezTo>
                <a:cubicBezTo>
                  <a:pt x="19219382" y="930"/>
                  <a:pt x="19223476" y="1550"/>
                  <a:pt x="19226702" y="2418"/>
                </a:cubicBezTo>
                <a:cubicBezTo>
                  <a:pt x="19229926" y="3286"/>
                  <a:pt x="19232220" y="4216"/>
                  <a:pt x="19233584" y="5209"/>
                </a:cubicBezTo>
                <a:cubicBezTo>
                  <a:pt x="19234950" y="6201"/>
                  <a:pt x="19236002" y="7317"/>
                  <a:pt x="19236746" y="8557"/>
                </a:cubicBezTo>
                <a:cubicBezTo>
                  <a:pt x="19262542" y="60647"/>
                  <a:pt x="19282140" y="113295"/>
                  <a:pt x="19295534" y="166501"/>
                </a:cubicBezTo>
                <a:cubicBezTo>
                  <a:pt x="19308928" y="219707"/>
                  <a:pt x="19315626" y="274091"/>
                  <a:pt x="19315626" y="329654"/>
                </a:cubicBezTo>
                <a:cubicBezTo>
                  <a:pt x="19315626" y="357683"/>
                  <a:pt x="19314014" y="385278"/>
                  <a:pt x="19310788" y="412440"/>
                </a:cubicBezTo>
                <a:cubicBezTo>
                  <a:pt x="19307564" y="439601"/>
                  <a:pt x="19302666" y="466514"/>
                  <a:pt x="19296092" y="493179"/>
                </a:cubicBezTo>
                <a:cubicBezTo>
                  <a:pt x="19289518" y="519844"/>
                  <a:pt x="19281332" y="546261"/>
                  <a:pt x="19271536" y="572430"/>
                </a:cubicBezTo>
                <a:cubicBezTo>
                  <a:pt x="19261738" y="598599"/>
                  <a:pt x="19250142" y="624582"/>
                  <a:pt x="19236746" y="650379"/>
                </a:cubicBezTo>
                <a:cubicBezTo>
                  <a:pt x="19236002" y="652115"/>
                  <a:pt x="19234700" y="653665"/>
                  <a:pt x="19232840" y="655029"/>
                </a:cubicBezTo>
                <a:cubicBezTo>
                  <a:pt x="19230980" y="656394"/>
                  <a:pt x="19228376" y="657510"/>
                  <a:pt x="19225026" y="658378"/>
                </a:cubicBezTo>
                <a:cubicBezTo>
                  <a:pt x="19221678" y="659246"/>
                  <a:pt x="19217522" y="659928"/>
                  <a:pt x="19212562" y="660424"/>
                </a:cubicBezTo>
                <a:cubicBezTo>
                  <a:pt x="19207602" y="660921"/>
                  <a:pt x="19201650" y="661169"/>
                  <a:pt x="19194702" y="661169"/>
                </a:cubicBezTo>
                <a:cubicBezTo>
                  <a:pt x="19184534" y="661169"/>
                  <a:pt x="19176658" y="660673"/>
                  <a:pt x="19171076" y="659680"/>
                </a:cubicBezTo>
                <a:cubicBezTo>
                  <a:pt x="19165496" y="658688"/>
                  <a:pt x="19161340" y="657200"/>
                  <a:pt x="19158612" y="655216"/>
                </a:cubicBezTo>
                <a:cubicBezTo>
                  <a:pt x="19155884" y="653231"/>
                  <a:pt x="19154520" y="650813"/>
                  <a:pt x="19154520" y="647960"/>
                </a:cubicBezTo>
                <a:cubicBezTo>
                  <a:pt x="19154520" y="645108"/>
                  <a:pt x="19155264" y="641697"/>
                  <a:pt x="19156752" y="637728"/>
                </a:cubicBezTo>
                <a:cubicBezTo>
                  <a:pt x="19177338" y="589111"/>
                  <a:pt x="19193028" y="539068"/>
                  <a:pt x="19203818" y="487598"/>
                </a:cubicBezTo>
                <a:cubicBezTo>
                  <a:pt x="19214608" y="436128"/>
                  <a:pt x="19220004" y="383232"/>
                  <a:pt x="19220004" y="328910"/>
                </a:cubicBezTo>
                <a:cubicBezTo>
                  <a:pt x="19220004" y="274836"/>
                  <a:pt x="19214672" y="222064"/>
                  <a:pt x="19204004" y="170594"/>
                </a:cubicBezTo>
                <a:cubicBezTo>
                  <a:pt x="19193338" y="119124"/>
                  <a:pt x="19177464" y="69205"/>
                  <a:pt x="19156380" y="20836"/>
                </a:cubicBezTo>
                <a:cubicBezTo>
                  <a:pt x="19155140" y="17611"/>
                  <a:pt x="19154706" y="14634"/>
                  <a:pt x="19155078" y="11906"/>
                </a:cubicBezTo>
                <a:cubicBezTo>
                  <a:pt x="19155450" y="9177"/>
                  <a:pt x="19157186" y="6945"/>
                  <a:pt x="19160286" y="5209"/>
                </a:cubicBezTo>
                <a:cubicBezTo>
                  <a:pt x="19163386" y="3472"/>
                  <a:pt x="19167728" y="2170"/>
                  <a:pt x="19173308" y="1302"/>
                </a:cubicBezTo>
                <a:cubicBezTo>
                  <a:pt x="19178890" y="434"/>
                  <a:pt x="19186268" y="0"/>
                  <a:pt x="19195448" y="0"/>
                </a:cubicBezTo>
                <a:close/>
                <a:moveTo>
                  <a:pt x="15802166" y="0"/>
                </a:moveTo>
                <a:cubicBezTo>
                  <a:pt x="15811096" y="0"/>
                  <a:pt x="15818414" y="434"/>
                  <a:pt x="15824118" y="1302"/>
                </a:cubicBezTo>
                <a:cubicBezTo>
                  <a:pt x="15829822" y="2170"/>
                  <a:pt x="15834164" y="3472"/>
                  <a:pt x="15837140" y="5209"/>
                </a:cubicBezTo>
                <a:cubicBezTo>
                  <a:pt x="15840118" y="6945"/>
                  <a:pt x="15841792" y="9177"/>
                  <a:pt x="15842164" y="11906"/>
                </a:cubicBezTo>
                <a:cubicBezTo>
                  <a:pt x="15842536" y="14634"/>
                  <a:pt x="15842102" y="17611"/>
                  <a:pt x="15840862" y="20836"/>
                </a:cubicBezTo>
                <a:cubicBezTo>
                  <a:pt x="15820026" y="69205"/>
                  <a:pt x="15804276" y="119124"/>
                  <a:pt x="15793608" y="170594"/>
                </a:cubicBezTo>
                <a:cubicBezTo>
                  <a:pt x="15782942" y="222064"/>
                  <a:pt x="15777610" y="274836"/>
                  <a:pt x="15777610" y="328910"/>
                </a:cubicBezTo>
                <a:cubicBezTo>
                  <a:pt x="15777610" y="383232"/>
                  <a:pt x="15783004" y="436004"/>
                  <a:pt x="15793794" y="487226"/>
                </a:cubicBezTo>
                <a:cubicBezTo>
                  <a:pt x="15804584" y="538447"/>
                  <a:pt x="15820150" y="588615"/>
                  <a:pt x="15840490" y="637728"/>
                </a:cubicBezTo>
                <a:cubicBezTo>
                  <a:pt x="15841978" y="641697"/>
                  <a:pt x="15842722" y="645108"/>
                  <a:pt x="15842722" y="647960"/>
                </a:cubicBezTo>
                <a:cubicBezTo>
                  <a:pt x="15842722" y="650813"/>
                  <a:pt x="15841358" y="653231"/>
                  <a:pt x="15838628" y="655216"/>
                </a:cubicBezTo>
                <a:cubicBezTo>
                  <a:pt x="15835900" y="657200"/>
                  <a:pt x="15831746" y="658688"/>
                  <a:pt x="15826164" y="659680"/>
                </a:cubicBezTo>
                <a:cubicBezTo>
                  <a:pt x="15820584" y="660673"/>
                  <a:pt x="15812832" y="661169"/>
                  <a:pt x="15802910" y="661169"/>
                </a:cubicBezTo>
                <a:cubicBezTo>
                  <a:pt x="15795964" y="661169"/>
                  <a:pt x="15790012" y="660921"/>
                  <a:pt x="15785050" y="660424"/>
                </a:cubicBezTo>
                <a:cubicBezTo>
                  <a:pt x="15780090" y="659928"/>
                  <a:pt x="15775934" y="659246"/>
                  <a:pt x="15772586" y="658378"/>
                </a:cubicBezTo>
                <a:cubicBezTo>
                  <a:pt x="15769238" y="657510"/>
                  <a:pt x="15766634" y="656394"/>
                  <a:pt x="15764772" y="655029"/>
                </a:cubicBezTo>
                <a:cubicBezTo>
                  <a:pt x="15762912" y="653665"/>
                  <a:pt x="15761610" y="652115"/>
                  <a:pt x="15760866" y="650379"/>
                </a:cubicBezTo>
                <a:cubicBezTo>
                  <a:pt x="15747472" y="624582"/>
                  <a:pt x="15735814" y="598599"/>
                  <a:pt x="15725892" y="572430"/>
                </a:cubicBezTo>
                <a:cubicBezTo>
                  <a:pt x="15715968" y="546261"/>
                  <a:pt x="15707722" y="519844"/>
                  <a:pt x="15701148" y="493179"/>
                </a:cubicBezTo>
                <a:cubicBezTo>
                  <a:pt x="15694574" y="466514"/>
                  <a:pt x="15689678" y="439601"/>
                  <a:pt x="15686452" y="412440"/>
                </a:cubicBezTo>
                <a:cubicBezTo>
                  <a:pt x="15683226" y="385278"/>
                  <a:pt x="15681616" y="357683"/>
                  <a:pt x="15681616" y="329654"/>
                </a:cubicBezTo>
                <a:cubicBezTo>
                  <a:pt x="15681616" y="301873"/>
                  <a:pt x="15683290" y="274402"/>
                  <a:pt x="15686638" y="247240"/>
                </a:cubicBezTo>
                <a:cubicBezTo>
                  <a:pt x="15689986" y="220079"/>
                  <a:pt x="15695010" y="193166"/>
                  <a:pt x="15701706" y="166501"/>
                </a:cubicBezTo>
                <a:cubicBezTo>
                  <a:pt x="15708404" y="139836"/>
                  <a:pt x="15716652" y="113357"/>
                  <a:pt x="15726450" y="87064"/>
                </a:cubicBezTo>
                <a:cubicBezTo>
                  <a:pt x="15736246" y="60771"/>
                  <a:pt x="15747720" y="34602"/>
                  <a:pt x="15760866" y="8557"/>
                </a:cubicBezTo>
                <a:cubicBezTo>
                  <a:pt x="15761362" y="7317"/>
                  <a:pt x="15762354" y="6201"/>
                  <a:pt x="15763842" y="5209"/>
                </a:cubicBezTo>
                <a:cubicBezTo>
                  <a:pt x="15765330" y="4216"/>
                  <a:pt x="15767564" y="3286"/>
                  <a:pt x="15770540" y="2418"/>
                </a:cubicBezTo>
                <a:cubicBezTo>
                  <a:pt x="15773516" y="1550"/>
                  <a:pt x="15777548" y="930"/>
                  <a:pt x="15782632" y="558"/>
                </a:cubicBezTo>
                <a:cubicBezTo>
                  <a:pt x="15787718" y="186"/>
                  <a:pt x="15794230" y="0"/>
                  <a:pt x="1580216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defTabSz="2711450">
              <a:spcBef>
                <a:spcPct val="20000"/>
              </a:spcBef>
              <a:buChar char="•"/>
              <a:defRPr sz="9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2200275" indent="-842963" defTabSz="2711450">
              <a:spcBef>
                <a:spcPct val="20000"/>
              </a:spcBef>
              <a:buChar char="–"/>
              <a:defRPr sz="83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2488" indent="-681038" defTabSz="2711450">
              <a:spcBef>
                <a:spcPct val="20000"/>
              </a:spcBef>
              <a:buChar char="•"/>
              <a:defRPr sz="7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4746625" indent="-677863" defTabSz="2711450">
              <a:spcBef>
                <a:spcPct val="20000"/>
              </a:spcBef>
              <a:buChar char="–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6103938" indent="-681038" defTabSz="2711450">
              <a:spcBef>
                <a:spcPct val="20000"/>
              </a:spcBef>
              <a:buChar char="»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6561138" indent="-681038" defTabSz="271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7018338" indent="-681038" defTabSz="271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7475538" indent="-681038" defTabSz="271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7932738" indent="-681038" defTabSz="271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6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endParaRPr lang="en-US" altLang="en-US" sz="4000" b="1" dirty="0">
              <a:solidFill>
                <a:srgbClr val="D9D9D9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6" t="6830" r="1879" b="17162"/>
          <a:stretch/>
        </p:blipFill>
        <p:spPr>
          <a:xfrm>
            <a:off x="6572250" y="926455"/>
            <a:ext cx="17170672" cy="1620000"/>
          </a:xfrm>
          <a:prstGeom prst="rect">
            <a:avLst/>
          </a:prstGeom>
        </p:spPr>
      </p:pic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EB77D186-0860-B00C-268E-EC7DA98F7C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2926741"/>
              </p:ext>
            </p:extLst>
          </p:nvPr>
        </p:nvGraphicFramePr>
        <p:xfrm>
          <a:off x="2320182" y="9039108"/>
          <a:ext cx="7560840" cy="107480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6646456" imgH="9449259" progId="Word.Document.12">
                  <p:embed/>
                </p:oleObj>
              </mc:Choice>
              <mc:Fallback>
                <p:oleObj name="Document" r:id="rId5" imgW="6646456" imgH="944925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20182" y="9039108"/>
                        <a:ext cx="7560840" cy="107480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35BCE016-6B62-0064-9461-7447A2AE40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805538"/>
              </p:ext>
            </p:extLst>
          </p:nvPr>
        </p:nvGraphicFramePr>
        <p:xfrm>
          <a:off x="11357186" y="9107089"/>
          <a:ext cx="7344816" cy="10791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7" imgW="6646456" imgH="9766791" progId="Word.Document.12">
                  <p:embed/>
                </p:oleObj>
              </mc:Choice>
              <mc:Fallback>
                <p:oleObj name="Document" r:id="rId7" imgW="6646456" imgH="97667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357186" y="9107089"/>
                        <a:ext cx="7344816" cy="10791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6F811257-4AD9-6904-3DCB-1CE2D57DA3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821370"/>
              </p:ext>
            </p:extLst>
          </p:nvPr>
        </p:nvGraphicFramePr>
        <p:xfrm>
          <a:off x="20826238" y="9080500"/>
          <a:ext cx="7291099" cy="106850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9" imgW="6646456" imgH="9741230" progId="Word.Document.12">
                  <p:embed/>
                </p:oleObj>
              </mc:Choice>
              <mc:Fallback>
                <p:oleObj name="Document" r:id="rId9" imgW="6646456" imgH="974123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826238" y="9080500"/>
                        <a:ext cx="7291099" cy="106850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140744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71145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71145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4857</TotalTime>
  <Words>1</Words>
  <Application>Microsoft Office PowerPoint</Application>
  <PresentationFormat>Custom</PresentationFormat>
  <Paragraphs>1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Times New Roman</vt:lpstr>
      <vt:lpstr>Default Design</vt:lpstr>
      <vt:lpstr>Microsoft Word Document</vt:lpstr>
      <vt:lpstr>PowerPoint Presentation</vt:lpstr>
    </vt:vector>
  </TitlesOfParts>
  <Company>HKUST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Wendy/ECE</dc:creator>
  <cp:lastModifiedBy>Pak Him</cp:lastModifiedBy>
  <cp:revision>143</cp:revision>
  <cp:lastPrinted>2023-11-22T05:32:53Z</cp:lastPrinted>
  <dcterms:created xsi:type="dcterms:W3CDTF">1999-04-19T03:29:56Z</dcterms:created>
  <dcterms:modified xsi:type="dcterms:W3CDTF">2024-01-10T07:53:12Z</dcterms:modified>
</cp:coreProperties>
</file>

<file path=docProps/thumbnail.jpeg>
</file>